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58" r:id="rId3"/>
    <p:sldId id="303" r:id="rId4"/>
    <p:sldId id="293" r:id="rId5"/>
    <p:sldId id="292" r:id="rId6"/>
    <p:sldId id="290" r:id="rId7"/>
    <p:sldId id="304" r:id="rId8"/>
    <p:sldId id="278" r:id="rId9"/>
    <p:sldId id="272" r:id="rId10"/>
    <p:sldId id="299" r:id="rId11"/>
    <p:sldId id="273" r:id="rId12"/>
    <p:sldId id="302" r:id="rId13"/>
    <p:sldId id="298" r:id="rId14"/>
    <p:sldId id="300" r:id="rId15"/>
    <p:sldId id="285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09768-FD8D-40BC-BD02-D041B8B2B343}" v="3" dt="2020-11-17T19:53:32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204" autoAdjust="0"/>
  </p:normalViewPr>
  <p:slideViewPr>
    <p:cSldViewPr snapToGrid="0">
      <p:cViewPr varScale="1">
        <p:scale>
          <a:sx n="97" d="100"/>
          <a:sy n="97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BF75C12-403E-4B6D-8F3B-56AA001AFCA9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47E1AB-B0C0-425E-B717-8770999E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5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7E1AB-B0C0-425E-B717-8770999EB2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B2B-7856-4553-AEDF-EF946DBAB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BDE6A-7C43-477E-9F64-650EFE246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297A-6ECC-4DAD-8FA4-83F4F33C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765E7-622B-44B5-8663-1606E345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A00AC-A4B5-43E4-A4A9-32668FCA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9928-A909-4E55-9D79-B1B3EDF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13F15-748E-4071-95E8-9A5AEEA09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3E9E2-2B29-4B41-98C2-1041ADFF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BAE5B-CDE1-4F3D-A634-5A53287C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D064-E6D6-410F-862E-26338013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261D6-982E-47A3-B9E6-03BCCD4B1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FD19A-D026-4F69-B80B-96BC83D5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6AA7-739B-47F2-A346-813C6DE8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2B702-453E-4AFA-846D-2C9F7227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B114-96F9-4417-B2FD-812D266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A70-BD8F-472B-874B-7C92C1EB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948EF-B031-4DFC-B610-0A491AE2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6B2B-A7C7-44B0-B682-1E0D4CA6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3B7C3-1BC3-473D-BBF3-10FB090C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AA11-6DFD-4C2D-829F-EA553DEC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2418-EC9B-4645-8F50-7DEBC8DF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90D6-2EF5-484C-BAE0-6B94FABB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027D-869B-4FFF-BE8F-40E12DD7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52A3-75F2-4441-A71C-4BEC710C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F1F63-36C1-4D89-AEFC-21E3A028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BE3E-1787-46C6-AB66-809D8D5D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DEC7-C492-428B-A62B-B4CB9CE00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50C1E-F119-4E3F-A1D8-889AF2B6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E5C60-47F0-41C7-9378-ABA3DCBB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5C91-1930-45E6-8CE9-7BA733A9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57196-EB68-4DB0-B07C-1293C21E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8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CF07-574D-45FE-BDF2-106D8D0A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8C27D-84B1-4791-A29E-B73B0FF4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A65B3-FCFA-4BB3-911F-A26178C0C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417F7-9BC4-4DEE-9842-A8D71D2E3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F27CF-1D38-43F9-B693-39F9C76BA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CA041-585C-4962-B42A-D2ADF914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0342B-B335-4BF6-BDDF-3B7FC3E3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FD5FE-007D-43A3-B46A-02D02137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3F35-9205-4DE1-9B3C-87B8795C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B4B88-CFD7-41EF-8952-23E14349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E7F5E-B2B7-46B6-BD60-B799FF33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F7B2-1F78-4F52-9D09-0C3E7A66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C7B85-CCBA-4094-9CFB-2AA4868A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2721-3439-40C0-8A23-B884342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DA975-7927-4E6D-94B8-60B5B24F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5C5C-DD64-4005-96A7-3F108E43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F08C-6754-4484-B85D-AA0AF1F1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831F7-CA93-4688-9166-625264409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03525-6399-4523-9C4C-0CD6EB0F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4B425-D89E-48EE-AE2A-E81BE4F1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F17A3-57B7-41D7-97B3-1526C9C6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7AD8-B257-4146-A4D8-0BCFF8C5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88FB0-2B73-42E2-B09E-83C6A10CA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98BC9-4C7B-4234-8CFC-9987E82D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68796-7FC1-4FF0-B674-7306CCF4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13E12-0300-4876-8C16-1187AF64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D73A3-8D93-4AA5-9C83-62BA0800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30FD8-6B4E-4F2D-9326-CD8713EE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6B9B-6130-4158-BBB0-73521CB27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A9469-E317-498E-BFC5-7252AC4E9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54EA-A7C8-4D58-96F5-4368DA6FFFE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4923-AADC-4995-9728-2ED9E131B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09041-B07C-4539-B5C0-F5FD43017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0315-461B-4320-B4FC-C80BB890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DB52BE-3051-4247-881B-A2AD1C72A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833866-BA3A-4F63-8CB7-57E95ECAF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11101-4F46-4715-8C22-DC175991A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9D7BB497-70F2-4073-B352-B2E9E37E0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A8B9D-BAE3-4AC2-8EF0-17203095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7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A8FFEA-98B7-4901-ADF3-579BCE96A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F0A95-7BCC-45C0-BE50-875B3148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1BB008-F85D-4077-B4EC-D29B1CDE2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3D460-3E42-4808-BA8E-78B38D9FF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32789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ED1DC8E-8792-402B-8C8C-2A20BE10C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F4960-511B-45C0-B3AE-8FD8CF560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32789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5677F6A-89E3-4F85-9951-68D78706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CA8A88-4B30-42B7-922F-4EC0FC378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66373-181F-4168-BFB3-5201AA603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444" y="6525439"/>
            <a:ext cx="1975556" cy="3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5653749-AE0E-484B-B073-844CFF58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CD60B-16A7-4A0B-87D6-38C59DE1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444" y="6525439"/>
            <a:ext cx="1975556" cy="3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, timeline&#10;&#10;Description automatically generated">
            <a:extLst>
              <a:ext uri="{FF2B5EF4-FFF2-40B4-BE49-F238E27FC236}">
                <a16:creationId xmlns:a16="http://schemas.microsoft.com/office/drawing/2014/main" id="{5CA11703-C5A4-4F2B-9B7E-2D3536BEF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64F60-DD52-4907-A57A-9CCA4E88D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F3D3E207-5CD3-45B6-A9B6-146F86602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2E7BB-CEFA-42A1-AC8E-77C29188B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AEE6997-E046-416F-BF3C-56EDE69D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9EBF0-AFFC-477F-A7A5-33AB2D392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5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3F6074E-B9F7-4B21-B31B-3B36294A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71CD7-BB66-4B3D-A188-3CEEFDED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CCC579-4B56-4780-B28B-4E6BC5D5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3661CB-146C-4775-8C80-CBB080D01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3BEA86-7102-41F5-BE90-64842941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62FEF-8DB2-450C-9242-99910E968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25" y="6547077"/>
            <a:ext cx="197527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5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13</Words>
  <Application>Microsoft Macintosh PowerPoint</Application>
  <PresentationFormat>Widescreen</PresentationFormat>
  <Paragraphs>13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Schack-Dugre</dc:creator>
  <cp:lastModifiedBy>Kristen Truong</cp:lastModifiedBy>
  <cp:revision>3</cp:revision>
  <cp:lastPrinted>2020-11-17T19:06:39Z</cp:lastPrinted>
  <dcterms:created xsi:type="dcterms:W3CDTF">2020-10-09T20:42:51Z</dcterms:created>
  <dcterms:modified xsi:type="dcterms:W3CDTF">2020-11-24T22:00:54Z</dcterms:modified>
</cp:coreProperties>
</file>