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2" r:id="rId9"/>
    <p:sldId id="260" r:id="rId10"/>
    <p:sldId id="261" r:id="rId11"/>
    <p:sldId id="264"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591FA-25D8-4F03-83C2-2FCBE67602BB}" v="357" dt="2020-11-18T03:40:04.264"/>
    <p1510:client id="{E70356C3-413E-409D-ADD1-999D688F907B}" v="352" dt="2020-11-18T03:14:46.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1633" autoAdjust="0"/>
  </p:normalViewPr>
  <p:slideViewPr>
    <p:cSldViewPr snapToGrid="0">
      <p:cViewPr varScale="1">
        <p:scale>
          <a:sx n="72" d="100"/>
          <a:sy n="72" d="100"/>
        </p:scale>
        <p:origin x="2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F87A2-148F-4140-B29E-BBBBBF696BCC}" type="doc">
      <dgm:prSet loTypeId="urn:microsoft.com/office/officeart/2005/8/layout/process5" loCatId="process" qsTypeId="urn:microsoft.com/office/officeart/2005/8/quickstyle/3d2" qsCatId="3D" csTypeId="urn:microsoft.com/office/officeart/2005/8/colors/accent1_2" csCatId="accent1" phldr="1"/>
      <dgm:spPr/>
    </dgm:pt>
    <dgm:pt modelId="{E0E70A8F-C5E6-4DE0-B6A0-3F2580EED74F}">
      <dgm:prSet phldrT="[Text]" custT="1"/>
      <dgm:spPr/>
      <dgm:t>
        <a:bodyPr/>
        <a:lstStyle/>
        <a:p>
          <a:r>
            <a:rPr lang="en-US" sz="1800">
              <a:cs typeface="Calibri"/>
            </a:rPr>
            <a:t>SLP / PA OME – HEENT role play</a:t>
          </a:r>
          <a:endParaRPr lang="en-US" sz="1800"/>
        </a:p>
      </dgm:t>
    </dgm:pt>
    <dgm:pt modelId="{C95B19B4-0C90-406D-A9DB-42E0E5A7223F}" type="parTrans" cxnId="{0ABB1043-6899-4B88-9C15-96564F2C4468}">
      <dgm:prSet/>
      <dgm:spPr/>
      <dgm:t>
        <a:bodyPr/>
        <a:lstStyle/>
        <a:p>
          <a:endParaRPr lang="en-US" sz="4800"/>
        </a:p>
      </dgm:t>
    </dgm:pt>
    <dgm:pt modelId="{C7F12653-0A61-4C30-86F6-D0CB4C282706}" type="sibTrans" cxnId="{0ABB1043-6899-4B88-9C15-96564F2C4468}">
      <dgm:prSet custT="1"/>
      <dgm:spPr/>
      <dgm:t>
        <a:bodyPr/>
        <a:lstStyle/>
        <a:p>
          <a:endParaRPr lang="en-US" sz="4400"/>
        </a:p>
      </dgm:t>
    </dgm:pt>
    <dgm:pt modelId="{E0CB79BE-871C-4C83-A9C9-A8FBE0D1A629}">
      <dgm:prSet custT="1"/>
      <dgm:spPr/>
      <dgm:t>
        <a:bodyPr/>
        <a:lstStyle/>
        <a:p>
          <a:r>
            <a:rPr lang="en-US" sz="1800">
              <a:cs typeface="Calibri"/>
            </a:rPr>
            <a:t>Pediatric Diagnostic-Simucase</a:t>
          </a:r>
        </a:p>
      </dgm:t>
    </dgm:pt>
    <dgm:pt modelId="{F56AE5DF-DEC3-440E-A17E-BEB6C5849ACC}" type="parTrans" cxnId="{BEDC9017-636B-44A1-AEA0-44DBCA30F8E9}">
      <dgm:prSet/>
      <dgm:spPr/>
      <dgm:t>
        <a:bodyPr/>
        <a:lstStyle/>
        <a:p>
          <a:endParaRPr lang="en-US" sz="4800"/>
        </a:p>
      </dgm:t>
    </dgm:pt>
    <dgm:pt modelId="{04EADB69-CDE7-40C8-9216-3577F9989413}" type="sibTrans" cxnId="{BEDC9017-636B-44A1-AEA0-44DBCA30F8E9}">
      <dgm:prSet custT="1"/>
      <dgm:spPr/>
      <dgm:t>
        <a:bodyPr/>
        <a:lstStyle/>
        <a:p>
          <a:endParaRPr lang="en-US" sz="4400"/>
        </a:p>
      </dgm:t>
    </dgm:pt>
    <dgm:pt modelId="{37FC287C-FDED-485F-8EF2-79DD210B402A}">
      <dgm:prSet custT="1"/>
      <dgm:spPr/>
      <dgm:t>
        <a:bodyPr/>
        <a:lstStyle/>
        <a:p>
          <a:r>
            <a:rPr lang="en-US" sz="1800" dirty="0">
              <a:cs typeface="Calibri"/>
            </a:rPr>
            <a:t>Pediatric Diagnostic-Standardized Patient (SP)</a:t>
          </a:r>
        </a:p>
      </dgm:t>
    </dgm:pt>
    <dgm:pt modelId="{10B95020-4665-41C7-88CD-504234D0E406}" type="parTrans" cxnId="{D8EA3341-2712-4F7E-A1E9-CA3B38589ECC}">
      <dgm:prSet/>
      <dgm:spPr/>
      <dgm:t>
        <a:bodyPr/>
        <a:lstStyle/>
        <a:p>
          <a:endParaRPr lang="en-US" sz="4800"/>
        </a:p>
      </dgm:t>
    </dgm:pt>
    <dgm:pt modelId="{37920662-FD41-4C7F-8627-BFCCC47D8598}" type="sibTrans" cxnId="{D8EA3341-2712-4F7E-A1E9-CA3B38589ECC}">
      <dgm:prSet custT="1"/>
      <dgm:spPr/>
      <dgm:t>
        <a:bodyPr/>
        <a:lstStyle/>
        <a:p>
          <a:endParaRPr lang="en-US" sz="4400"/>
        </a:p>
      </dgm:t>
    </dgm:pt>
    <dgm:pt modelId="{557DD05A-1FED-46D3-A84F-2F0E11205628}">
      <dgm:prSet custT="1"/>
      <dgm:spPr/>
      <dgm:t>
        <a:bodyPr/>
        <a:lstStyle/>
        <a:p>
          <a:r>
            <a:rPr lang="en-US" sz="1800">
              <a:cs typeface="Calibri"/>
            </a:rPr>
            <a:t>InREAL Language Intervention </a:t>
          </a:r>
        </a:p>
      </dgm:t>
    </dgm:pt>
    <dgm:pt modelId="{56B1AF32-75C4-4D20-88F6-D244798907CC}" type="parTrans" cxnId="{FC476D9C-D16F-47A7-8797-7EDD5B281F61}">
      <dgm:prSet/>
      <dgm:spPr/>
      <dgm:t>
        <a:bodyPr/>
        <a:lstStyle/>
        <a:p>
          <a:endParaRPr lang="en-US" sz="4800"/>
        </a:p>
      </dgm:t>
    </dgm:pt>
    <dgm:pt modelId="{7B87EF17-6159-44C4-9286-E3C14461E75A}" type="sibTrans" cxnId="{FC476D9C-D16F-47A7-8797-7EDD5B281F61}">
      <dgm:prSet custT="1"/>
      <dgm:spPr/>
      <dgm:t>
        <a:bodyPr/>
        <a:lstStyle/>
        <a:p>
          <a:endParaRPr lang="en-US" sz="4400"/>
        </a:p>
      </dgm:t>
    </dgm:pt>
    <dgm:pt modelId="{C0AEC8E1-1573-4C1F-90E5-CC7234DAE133}">
      <dgm:prSet custT="1"/>
      <dgm:spPr/>
      <dgm:t>
        <a:bodyPr/>
        <a:lstStyle/>
        <a:p>
          <a:r>
            <a:rPr lang="en-US" sz="1800">
              <a:cs typeface="Calibri"/>
            </a:rPr>
            <a:t>Pediatric TBI inpatient consult (SP)</a:t>
          </a:r>
        </a:p>
      </dgm:t>
    </dgm:pt>
    <dgm:pt modelId="{D2232551-126C-48CE-A8EE-0DC88E281005}" type="parTrans" cxnId="{A3CCF649-119A-4DA4-9A7B-EE2BC8F9CB71}">
      <dgm:prSet/>
      <dgm:spPr/>
      <dgm:t>
        <a:bodyPr/>
        <a:lstStyle/>
        <a:p>
          <a:endParaRPr lang="en-US" sz="4800"/>
        </a:p>
      </dgm:t>
    </dgm:pt>
    <dgm:pt modelId="{E17199BA-EF88-485D-A8E7-88E7F1DEADBD}" type="sibTrans" cxnId="{A3CCF649-119A-4DA4-9A7B-EE2BC8F9CB71}">
      <dgm:prSet custT="1"/>
      <dgm:spPr/>
      <dgm:t>
        <a:bodyPr/>
        <a:lstStyle/>
        <a:p>
          <a:endParaRPr lang="en-US" sz="4400"/>
        </a:p>
      </dgm:t>
    </dgm:pt>
    <dgm:pt modelId="{AA36FB44-A1F4-419D-8ADD-577DAEB395A3}">
      <dgm:prSet custT="1"/>
      <dgm:spPr/>
      <dgm:t>
        <a:bodyPr/>
        <a:lstStyle/>
        <a:p>
          <a:r>
            <a:rPr lang="en-US" sz="1800">
              <a:cs typeface="Calibri"/>
            </a:rPr>
            <a:t>Acute Care Orientation</a:t>
          </a:r>
        </a:p>
      </dgm:t>
    </dgm:pt>
    <dgm:pt modelId="{1F8A48AE-34EB-4A93-99A2-20FB30B96446}" type="parTrans" cxnId="{929FB0AB-03D5-42C8-9BAD-B287FA66F836}">
      <dgm:prSet/>
      <dgm:spPr/>
      <dgm:t>
        <a:bodyPr/>
        <a:lstStyle/>
        <a:p>
          <a:endParaRPr lang="en-US" sz="4800"/>
        </a:p>
      </dgm:t>
    </dgm:pt>
    <dgm:pt modelId="{D3316DF2-32A8-4574-8DCA-D6E50CD5E31C}" type="sibTrans" cxnId="{929FB0AB-03D5-42C8-9BAD-B287FA66F836}">
      <dgm:prSet custT="1"/>
      <dgm:spPr/>
      <dgm:t>
        <a:bodyPr/>
        <a:lstStyle/>
        <a:p>
          <a:endParaRPr lang="en-US" sz="4400"/>
        </a:p>
      </dgm:t>
    </dgm:pt>
    <dgm:pt modelId="{5DB8BAAC-B036-46A3-9E68-13CF25D047E3}">
      <dgm:prSet custT="1"/>
      <dgm:spPr/>
      <dgm:t>
        <a:bodyPr/>
        <a:lstStyle/>
        <a:p>
          <a:r>
            <a:rPr lang="en-US" sz="1800">
              <a:cs typeface="Calibri"/>
            </a:rPr>
            <a:t>“Becoming the Patient” Rehab Role Play</a:t>
          </a:r>
        </a:p>
      </dgm:t>
    </dgm:pt>
    <dgm:pt modelId="{AA8ED875-C2D0-4054-80BD-E827683891DC}" type="parTrans" cxnId="{7B48A741-0BE1-4598-9CAA-CF880BECDCB4}">
      <dgm:prSet/>
      <dgm:spPr/>
      <dgm:t>
        <a:bodyPr/>
        <a:lstStyle/>
        <a:p>
          <a:endParaRPr lang="en-US" sz="4800"/>
        </a:p>
      </dgm:t>
    </dgm:pt>
    <dgm:pt modelId="{C51AC5C4-ACA5-44F3-AC58-7C745889DB75}" type="sibTrans" cxnId="{7B48A741-0BE1-4598-9CAA-CF880BECDCB4}">
      <dgm:prSet custT="1"/>
      <dgm:spPr/>
      <dgm:t>
        <a:bodyPr/>
        <a:lstStyle/>
        <a:p>
          <a:endParaRPr lang="en-US" sz="4400"/>
        </a:p>
      </dgm:t>
    </dgm:pt>
    <dgm:pt modelId="{7CBDF447-BE87-47D9-BD04-089CB8FD5E71}">
      <dgm:prSet custT="1"/>
      <dgm:spPr/>
      <dgm:t>
        <a:bodyPr/>
        <a:lstStyle/>
        <a:p>
          <a:r>
            <a:rPr lang="en-US" sz="1800">
              <a:cs typeface="Calibri"/>
            </a:rPr>
            <a:t>Clinical Evaluation of Swallow (SP)</a:t>
          </a:r>
        </a:p>
      </dgm:t>
    </dgm:pt>
    <dgm:pt modelId="{F8418B33-3F72-4D5A-948C-3C87DE509CD6}" type="parTrans" cxnId="{F5747B12-E959-4A60-A2D6-48D69981F678}">
      <dgm:prSet/>
      <dgm:spPr/>
      <dgm:t>
        <a:bodyPr/>
        <a:lstStyle/>
        <a:p>
          <a:endParaRPr lang="en-US" sz="4800"/>
        </a:p>
      </dgm:t>
    </dgm:pt>
    <dgm:pt modelId="{8C24885E-B7BC-4F81-9E8E-EFB1CBA4065C}" type="sibTrans" cxnId="{F5747B12-E959-4A60-A2D6-48D69981F678}">
      <dgm:prSet custT="1"/>
      <dgm:spPr/>
      <dgm:t>
        <a:bodyPr/>
        <a:lstStyle/>
        <a:p>
          <a:endParaRPr lang="en-US" sz="4400"/>
        </a:p>
      </dgm:t>
    </dgm:pt>
    <dgm:pt modelId="{E9461D40-795A-48EE-A0CC-A889C89E9959}">
      <dgm:prSet custT="1"/>
      <dgm:spPr/>
      <dgm:t>
        <a:bodyPr/>
        <a:lstStyle/>
        <a:p>
          <a:r>
            <a:rPr lang="en-US" sz="1800">
              <a:cs typeface="Calibri"/>
            </a:rPr>
            <a:t>Tracheostomy Skills Lab</a:t>
          </a:r>
        </a:p>
      </dgm:t>
    </dgm:pt>
    <dgm:pt modelId="{6F14E87B-DC3B-4F5F-9CBA-73164C7AFB19}" type="parTrans" cxnId="{7BF08990-83E5-4680-97AF-32B0AD6B1D43}">
      <dgm:prSet/>
      <dgm:spPr/>
      <dgm:t>
        <a:bodyPr/>
        <a:lstStyle/>
        <a:p>
          <a:endParaRPr lang="en-US" sz="4800"/>
        </a:p>
      </dgm:t>
    </dgm:pt>
    <dgm:pt modelId="{E2A11F82-08AF-4D4F-99D8-EFC1942C6662}" type="sibTrans" cxnId="{7BF08990-83E5-4680-97AF-32B0AD6B1D43}">
      <dgm:prSet custT="1"/>
      <dgm:spPr/>
      <dgm:t>
        <a:bodyPr/>
        <a:lstStyle/>
        <a:p>
          <a:endParaRPr lang="en-US" sz="4400"/>
        </a:p>
      </dgm:t>
    </dgm:pt>
    <dgm:pt modelId="{62E09DDC-ACFE-45D2-ACF1-222FE26D57E8}">
      <dgm:prSet custT="1"/>
      <dgm:spPr/>
      <dgm:t>
        <a:bodyPr/>
        <a:lstStyle/>
        <a:p>
          <a:r>
            <a:rPr lang="en-US" sz="1800">
              <a:cs typeface="Calibri"/>
            </a:rPr>
            <a:t>NICU Bottle Readiness Assessment</a:t>
          </a:r>
        </a:p>
      </dgm:t>
    </dgm:pt>
    <dgm:pt modelId="{E9D17286-805C-49EE-B5AB-86C1E4E3292A}" type="parTrans" cxnId="{908D85A1-1BFE-455B-B39C-E349E1BD0AFA}">
      <dgm:prSet/>
      <dgm:spPr/>
      <dgm:t>
        <a:bodyPr/>
        <a:lstStyle/>
        <a:p>
          <a:endParaRPr lang="en-US" sz="4800"/>
        </a:p>
      </dgm:t>
    </dgm:pt>
    <dgm:pt modelId="{8100C972-7D08-4FFD-A93A-6FF4D3F88FC6}" type="sibTrans" cxnId="{908D85A1-1BFE-455B-B39C-E349E1BD0AFA}">
      <dgm:prSet custT="1"/>
      <dgm:spPr/>
      <dgm:t>
        <a:bodyPr/>
        <a:lstStyle/>
        <a:p>
          <a:endParaRPr lang="en-US" sz="4400"/>
        </a:p>
      </dgm:t>
    </dgm:pt>
    <dgm:pt modelId="{337BC82E-ED04-494C-A59D-369137086D8F}">
      <dgm:prSet custT="1"/>
      <dgm:spPr/>
      <dgm:t>
        <a:bodyPr/>
        <a:lstStyle/>
        <a:p>
          <a:r>
            <a:rPr lang="en-US" sz="1800">
              <a:cs typeface="Calibri"/>
            </a:rPr>
            <a:t>Vocal Nodules Intervention (SP)</a:t>
          </a:r>
        </a:p>
      </dgm:t>
    </dgm:pt>
    <dgm:pt modelId="{B3F73A23-BBB0-48B3-8A2F-E4F71817D514}" type="parTrans" cxnId="{B297C6FB-3386-4449-A851-243460A9F1F2}">
      <dgm:prSet/>
      <dgm:spPr/>
      <dgm:t>
        <a:bodyPr/>
        <a:lstStyle/>
        <a:p>
          <a:endParaRPr lang="en-US" sz="4800"/>
        </a:p>
      </dgm:t>
    </dgm:pt>
    <dgm:pt modelId="{A23F2DC5-F4C5-4144-9E55-4BD066B9F9FB}" type="sibTrans" cxnId="{B297C6FB-3386-4449-A851-243460A9F1F2}">
      <dgm:prSet custT="1"/>
      <dgm:spPr/>
      <dgm:t>
        <a:bodyPr/>
        <a:lstStyle/>
        <a:p>
          <a:endParaRPr lang="en-US" sz="4400"/>
        </a:p>
      </dgm:t>
    </dgm:pt>
    <dgm:pt modelId="{D7F3A64B-9D8D-42C8-AF37-9F4BA72DB89E}">
      <dgm:prSet custT="1"/>
      <dgm:spPr/>
      <dgm:t>
        <a:bodyPr/>
        <a:lstStyle/>
        <a:p>
          <a:r>
            <a:rPr lang="en-US" sz="1800" dirty="0">
              <a:cs typeface="Calibri"/>
            </a:rPr>
            <a:t>Adult Acquired Mixed Medium Summative Assessment</a:t>
          </a:r>
        </a:p>
      </dgm:t>
    </dgm:pt>
    <dgm:pt modelId="{44C89C8F-7F46-44CA-8824-91B7F9222F60}" type="parTrans" cxnId="{373F2519-B079-4301-A7F9-BF678897DCA0}">
      <dgm:prSet/>
      <dgm:spPr/>
      <dgm:t>
        <a:bodyPr/>
        <a:lstStyle/>
        <a:p>
          <a:endParaRPr lang="en-US" sz="4800"/>
        </a:p>
      </dgm:t>
    </dgm:pt>
    <dgm:pt modelId="{894B40C2-A6D1-4C00-8B7D-188268FA05FB}" type="sibTrans" cxnId="{373F2519-B079-4301-A7F9-BF678897DCA0}">
      <dgm:prSet/>
      <dgm:spPr/>
      <dgm:t>
        <a:bodyPr/>
        <a:lstStyle/>
        <a:p>
          <a:endParaRPr lang="en-US" sz="4800"/>
        </a:p>
      </dgm:t>
    </dgm:pt>
    <dgm:pt modelId="{60A3BA2C-F177-4E79-B2F4-F042C2B2E1B3}" type="pres">
      <dgm:prSet presAssocID="{BBDF87A2-148F-4140-B29E-BBBBBF696BCC}" presName="diagram" presStyleCnt="0">
        <dgm:presLayoutVars>
          <dgm:dir/>
          <dgm:resizeHandles val="exact"/>
        </dgm:presLayoutVars>
      </dgm:prSet>
      <dgm:spPr/>
    </dgm:pt>
    <dgm:pt modelId="{AED422D4-7738-4D03-B1E1-A5BA785455D7}" type="pres">
      <dgm:prSet presAssocID="{E0E70A8F-C5E6-4DE0-B6A0-3F2580EED74F}" presName="node" presStyleLbl="node1" presStyleIdx="0" presStyleCnt="12">
        <dgm:presLayoutVars>
          <dgm:bulletEnabled val="1"/>
        </dgm:presLayoutVars>
      </dgm:prSet>
      <dgm:spPr/>
    </dgm:pt>
    <dgm:pt modelId="{1F8F0B85-0EEA-4384-AB8C-A2E47E1CCD5A}" type="pres">
      <dgm:prSet presAssocID="{C7F12653-0A61-4C30-86F6-D0CB4C282706}" presName="sibTrans" presStyleLbl="sibTrans2D1" presStyleIdx="0" presStyleCnt="11"/>
      <dgm:spPr/>
    </dgm:pt>
    <dgm:pt modelId="{943F0F72-0153-454B-964A-EEFE999D49F2}" type="pres">
      <dgm:prSet presAssocID="{C7F12653-0A61-4C30-86F6-D0CB4C282706}" presName="connectorText" presStyleLbl="sibTrans2D1" presStyleIdx="0" presStyleCnt="11"/>
      <dgm:spPr/>
    </dgm:pt>
    <dgm:pt modelId="{19565692-CF64-41A1-8236-AAD4E291AFBD}" type="pres">
      <dgm:prSet presAssocID="{E0CB79BE-871C-4C83-A9C9-A8FBE0D1A629}" presName="node" presStyleLbl="node1" presStyleIdx="1" presStyleCnt="12">
        <dgm:presLayoutVars>
          <dgm:bulletEnabled val="1"/>
        </dgm:presLayoutVars>
      </dgm:prSet>
      <dgm:spPr/>
    </dgm:pt>
    <dgm:pt modelId="{ABBB1F0C-CBE9-47A7-BDFB-1F91FEBFA914}" type="pres">
      <dgm:prSet presAssocID="{04EADB69-CDE7-40C8-9216-3577F9989413}" presName="sibTrans" presStyleLbl="sibTrans2D1" presStyleIdx="1" presStyleCnt="11"/>
      <dgm:spPr/>
    </dgm:pt>
    <dgm:pt modelId="{CFD7409B-08B5-4B87-9025-6215DAAEEAD4}" type="pres">
      <dgm:prSet presAssocID="{04EADB69-CDE7-40C8-9216-3577F9989413}" presName="connectorText" presStyleLbl="sibTrans2D1" presStyleIdx="1" presStyleCnt="11"/>
      <dgm:spPr/>
    </dgm:pt>
    <dgm:pt modelId="{A150D51B-D1E3-480B-819F-03E3EB0D9CFE}" type="pres">
      <dgm:prSet presAssocID="{37FC287C-FDED-485F-8EF2-79DD210B402A}" presName="node" presStyleLbl="node1" presStyleIdx="2" presStyleCnt="12">
        <dgm:presLayoutVars>
          <dgm:bulletEnabled val="1"/>
        </dgm:presLayoutVars>
      </dgm:prSet>
      <dgm:spPr/>
    </dgm:pt>
    <dgm:pt modelId="{D11D1C9A-7A92-49F3-8BF9-817406980B55}" type="pres">
      <dgm:prSet presAssocID="{37920662-FD41-4C7F-8627-BFCCC47D8598}" presName="sibTrans" presStyleLbl="sibTrans2D1" presStyleIdx="2" presStyleCnt="11"/>
      <dgm:spPr/>
    </dgm:pt>
    <dgm:pt modelId="{7E4D423E-A18E-4E2E-A80B-D494CF053B32}" type="pres">
      <dgm:prSet presAssocID="{37920662-FD41-4C7F-8627-BFCCC47D8598}" presName="connectorText" presStyleLbl="sibTrans2D1" presStyleIdx="2" presStyleCnt="11"/>
      <dgm:spPr/>
    </dgm:pt>
    <dgm:pt modelId="{0BAA82F3-F5CD-4FB3-80E6-38CBA63A73C7}" type="pres">
      <dgm:prSet presAssocID="{557DD05A-1FED-46D3-A84F-2F0E11205628}" presName="node" presStyleLbl="node1" presStyleIdx="3" presStyleCnt="12">
        <dgm:presLayoutVars>
          <dgm:bulletEnabled val="1"/>
        </dgm:presLayoutVars>
      </dgm:prSet>
      <dgm:spPr/>
    </dgm:pt>
    <dgm:pt modelId="{57537695-9ED3-427E-8D19-85FCA9FA558D}" type="pres">
      <dgm:prSet presAssocID="{7B87EF17-6159-44C4-9286-E3C14461E75A}" presName="sibTrans" presStyleLbl="sibTrans2D1" presStyleIdx="3" presStyleCnt="11"/>
      <dgm:spPr/>
    </dgm:pt>
    <dgm:pt modelId="{E3AD98C7-A3CF-491F-ACEC-CD5D9ED9A456}" type="pres">
      <dgm:prSet presAssocID="{7B87EF17-6159-44C4-9286-E3C14461E75A}" presName="connectorText" presStyleLbl="sibTrans2D1" presStyleIdx="3" presStyleCnt="11"/>
      <dgm:spPr/>
    </dgm:pt>
    <dgm:pt modelId="{B08A4995-933F-40AB-8E78-0284B33E6C84}" type="pres">
      <dgm:prSet presAssocID="{C0AEC8E1-1573-4C1F-90E5-CC7234DAE133}" presName="node" presStyleLbl="node1" presStyleIdx="4" presStyleCnt="12">
        <dgm:presLayoutVars>
          <dgm:bulletEnabled val="1"/>
        </dgm:presLayoutVars>
      </dgm:prSet>
      <dgm:spPr/>
    </dgm:pt>
    <dgm:pt modelId="{165E6B48-DD27-46FB-BA2C-E55205F23166}" type="pres">
      <dgm:prSet presAssocID="{E17199BA-EF88-485D-A8E7-88E7F1DEADBD}" presName="sibTrans" presStyleLbl="sibTrans2D1" presStyleIdx="4" presStyleCnt="11"/>
      <dgm:spPr/>
    </dgm:pt>
    <dgm:pt modelId="{7194CC18-D3D5-4543-BD7C-C23C38745BFC}" type="pres">
      <dgm:prSet presAssocID="{E17199BA-EF88-485D-A8E7-88E7F1DEADBD}" presName="connectorText" presStyleLbl="sibTrans2D1" presStyleIdx="4" presStyleCnt="11"/>
      <dgm:spPr/>
    </dgm:pt>
    <dgm:pt modelId="{3262B796-E844-428E-9CFA-B7930501BD4B}" type="pres">
      <dgm:prSet presAssocID="{AA36FB44-A1F4-419D-8ADD-577DAEB395A3}" presName="node" presStyleLbl="node1" presStyleIdx="5" presStyleCnt="12">
        <dgm:presLayoutVars>
          <dgm:bulletEnabled val="1"/>
        </dgm:presLayoutVars>
      </dgm:prSet>
      <dgm:spPr/>
    </dgm:pt>
    <dgm:pt modelId="{831C5B27-CBCB-4123-9BFE-117149D662A1}" type="pres">
      <dgm:prSet presAssocID="{D3316DF2-32A8-4574-8DCA-D6E50CD5E31C}" presName="sibTrans" presStyleLbl="sibTrans2D1" presStyleIdx="5" presStyleCnt="11"/>
      <dgm:spPr/>
    </dgm:pt>
    <dgm:pt modelId="{B1342F36-3213-4D60-BE44-32A842360781}" type="pres">
      <dgm:prSet presAssocID="{D3316DF2-32A8-4574-8DCA-D6E50CD5E31C}" presName="connectorText" presStyleLbl="sibTrans2D1" presStyleIdx="5" presStyleCnt="11"/>
      <dgm:spPr/>
    </dgm:pt>
    <dgm:pt modelId="{701DE27B-37FF-4A20-B48B-1F26715C1D8C}" type="pres">
      <dgm:prSet presAssocID="{5DB8BAAC-B036-46A3-9E68-13CF25D047E3}" presName="node" presStyleLbl="node1" presStyleIdx="6" presStyleCnt="12">
        <dgm:presLayoutVars>
          <dgm:bulletEnabled val="1"/>
        </dgm:presLayoutVars>
      </dgm:prSet>
      <dgm:spPr/>
    </dgm:pt>
    <dgm:pt modelId="{D538F4CF-934E-4396-A17B-0EF59B80FA35}" type="pres">
      <dgm:prSet presAssocID="{C51AC5C4-ACA5-44F3-AC58-7C745889DB75}" presName="sibTrans" presStyleLbl="sibTrans2D1" presStyleIdx="6" presStyleCnt="11"/>
      <dgm:spPr/>
    </dgm:pt>
    <dgm:pt modelId="{615BAF87-C93C-48F4-A978-50F8276C2A41}" type="pres">
      <dgm:prSet presAssocID="{C51AC5C4-ACA5-44F3-AC58-7C745889DB75}" presName="connectorText" presStyleLbl="sibTrans2D1" presStyleIdx="6" presStyleCnt="11"/>
      <dgm:spPr/>
    </dgm:pt>
    <dgm:pt modelId="{8C1C8B1A-0D3E-4127-A0CB-7FB8571798A4}" type="pres">
      <dgm:prSet presAssocID="{7CBDF447-BE87-47D9-BD04-089CB8FD5E71}" presName="node" presStyleLbl="node1" presStyleIdx="7" presStyleCnt="12">
        <dgm:presLayoutVars>
          <dgm:bulletEnabled val="1"/>
        </dgm:presLayoutVars>
      </dgm:prSet>
      <dgm:spPr/>
    </dgm:pt>
    <dgm:pt modelId="{E88CD02A-9762-4BD7-8239-A1668F3441AD}" type="pres">
      <dgm:prSet presAssocID="{8C24885E-B7BC-4F81-9E8E-EFB1CBA4065C}" presName="sibTrans" presStyleLbl="sibTrans2D1" presStyleIdx="7" presStyleCnt="11"/>
      <dgm:spPr/>
    </dgm:pt>
    <dgm:pt modelId="{6FB611EA-6981-48F9-A2C6-6A6B6C14A395}" type="pres">
      <dgm:prSet presAssocID="{8C24885E-B7BC-4F81-9E8E-EFB1CBA4065C}" presName="connectorText" presStyleLbl="sibTrans2D1" presStyleIdx="7" presStyleCnt="11"/>
      <dgm:spPr/>
    </dgm:pt>
    <dgm:pt modelId="{9E860ACF-7CE4-4CE8-880D-35F9EA605AC0}" type="pres">
      <dgm:prSet presAssocID="{E9461D40-795A-48EE-A0CC-A889C89E9959}" presName="node" presStyleLbl="node1" presStyleIdx="8" presStyleCnt="12">
        <dgm:presLayoutVars>
          <dgm:bulletEnabled val="1"/>
        </dgm:presLayoutVars>
      </dgm:prSet>
      <dgm:spPr/>
    </dgm:pt>
    <dgm:pt modelId="{719E3DDE-CF3C-4D55-810B-E523EDA83ED4}" type="pres">
      <dgm:prSet presAssocID="{E2A11F82-08AF-4D4F-99D8-EFC1942C6662}" presName="sibTrans" presStyleLbl="sibTrans2D1" presStyleIdx="8" presStyleCnt="11"/>
      <dgm:spPr/>
    </dgm:pt>
    <dgm:pt modelId="{FAC1A2B8-B33C-403E-8127-36426112434F}" type="pres">
      <dgm:prSet presAssocID="{E2A11F82-08AF-4D4F-99D8-EFC1942C6662}" presName="connectorText" presStyleLbl="sibTrans2D1" presStyleIdx="8" presStyleCnt="11"/>
      <dgm:spPr/>
    </dgm:pt>
    <dgm:pt modelId="{6FC4EFE3-0ABF-42D6-9845-96742CCB7225}" type="pres">
      <dgm:prSet presAssocID="{62E09DDC-ACFE-45D2-ACF1-222FE26D57E8}" presName="node" presStyleLbl="node1" presStyleIdx="9" presStyleCnt="12">
        <dgm:presLayoutVars>
          <dgm:bulletEnabled val="1"/>
        </dgm:presLayoutVars>
      </dgm:prSet>
      <dgm:spPr/>
    </dgm:pt>
    <dgm:pt modelId="{B0180E64-24F6-43C8-89A9-929DB46D4B95}" type="pres">
      <dgm:prSet presAssocID="{8100C972-7D08-4FFD-A93A-6FF4D3F88FC6}" presName="sibTrans" presStyleLbl="sibTrans2D1" presStyleIdx="9" presStyleCnt="11"/>
      <dgm:spPr/>
    </dgm:pt>
    <dgm:pt modelId="{E029C472-4AFA-4963-9FDA-B67D49242904}" type="pres">
      <dgm:prSet presAssocID="{8100C972-7D08-4FFD-A93A-6FF4D3F88FC6}" presName="connectorText" presStyleLbl="sibTrans2D1" presStyleIdx="9" presStyleCnt="11"/>
      <dgm:spPr/>
    </dgm:pt>
    <dgm:pt modelId="{631384C8-5A43-46D2-83B2-173B268479C7}" type="pres">
      <dgm:prSet presAssocID="{337BC82E-ED04-494C-A59D-369137086D8F}" presName="node" presStyleLbl="node1" presStyleIdx="10" presStyleCnt="12">
        <dgm:presLayoutVars>
          <dgm:bulletEnabled val="1"/>
        </dgm:presLayoutVars>
      </dgm:prSet>
      <dgm:spPr/>
    </dgm:pt>
    <dgm:pt modelId="{7F1B849F-1484-43CE-AC20-CC26B5FD6BAD}" type="pres">
      <dgm:prSet presAssocID="{A23F2DC5-F4C5-4144-9E55-4BD066B9F9FB}" presName="sibTrans" presStyleLbl="sibTrans2D1" presStyleIdx="10" presStyleCnt="11"/>
      <dgm:spPr/>
    </dgm:pt>
    <dgm:pt modelId="{527621D7-8F29-4AC8-AF66-9899DC4C9275}" type="pres">
      <dgm:prSet presAssocID="{A23F2DC5-F4C5-4144-9E55-4BD066B9F9FB}" presName="connectorText" presStyleLbl="sibTrans2D1" presStyleIdx="10" presStyleCnt="11"/>
      <dgm:spPr/>
    </dgm:pt>
    <dgm:pt modelId="{500B6228-7FCC-4D06-9450-5400068C09CC}" type="pres">
      <dgm:prSet presAssocID="{D7F3A64B-9D8D-42C8-AF37-9F4BA72DB89E}" presName="node" presStyleLbl="node1" presStyleIdx="11" presStyleCnt="12">
        <dgm:presLayoutVars>
          <dgm:bulletEnabled val="1"/>
        </dgm:presLayoutVars>
      </dgm:prSet>
      <dgm:spPr/>
    </dgm:pt>
  </dgm:ptLst>
  <dgm:cxnLst>
    <dgm:cxn modelId="{8529F402-D165-48F5-A78E-BB471D4443C1}" type="presOf" srcId="{C51AC5C4-ACA5-44F3-AC58-7C745889DB75}" destId="{615BAF87-C93C-48F4-A978-50F8276C2A41}" srcOrd="1" destOrd="0" presId="urn:microsoft.com/office/officeart/2005/8/layout/process5"/>
    <dgm:cxn modelId="{624C8C05-8C27-4A5E-9970-1C4348495139}" type="presOf" srcId="{7B87EF17-6159-44C4-9286-E3C14461E75A}" destId="{57537695-9ED3-427E-8D19-85FCA9FA558D}" srcOrd="0" destOrd="0" presId="urn:microsoft.com/office/officeart/2005/8/layout/process5"/>
    <dgm:cxn modelId="{ED501B0D-A5CC-4674-BA34-33EEC980C8DB}" type="presOf" srcId="{E2A11F82-08AF-4D4F-99D8-EFC1942C6662}" destId="{FAC1A2B8-B33C-403E-8127-36426112434F}" srcOrd="1" destOrd="0" presId="urn:microsoft.com/office/officeart/2005/8/layout/process5"/>
    <dgm:cxn modelId="{5C946F0E-5855-46A3-AB1D-BB597F1B5726}" type="presOf" srcId="{C0AEC8E1-1573-4C1F-90E5-CC7234DAE133}" destId="{B08A4995-933F-40AB-8E78-0284B33E6C84}" srcOrd="0" destOrd="0" presId="urn:microsoft.com/office/officeart/2005/8/layout/process5"/>
    <dgm:cxn modelId="{F5747B12-E959-4A60-A2D6-48D69981F678}" srcId="{BBDF87A2-148F-4140-B29E-BBBBBF696BCC}" destId="{7CBDF447-BE87-47D9-BD04-089CB8FD5E71}" srcOrd="7" destOrd="0" parTransId="{F8418B33-3F72-4D5A-948C-3C87DE509CD6}" sibTransId="{8C24885E-B7BC-4F81-9E8E-EFB1CBA4065C}"/>
    <dgm:cxn modelId="{BEDC9017-636B-44A1-AEA0-44DBCA30F8E9}" srcId="{BBDF87A2-148F-4140-B29E-BBBBBF696BCC}" destId="{E0CB79BE-871C-4C83-A9C9-A8FBE0D1A629}" srcOrd="1" destOrd="0" parTransId="{F56AE5DF-DEC3-440E-A17E-BEB6C5849ACC}" sibTransId="{04EADB69-CDE7-40C8-9216-3577F9989413}"/>
    <dgm:cxn modelId="{21713818-BA5F-4A93-90BF-72EEBCAE5633}" type="presOf" srcId="{04EADB69-CDE7-40C8-9216-3577F9989413}" destId="{CFD7409B-08B5-4B87-9025-6215DAAEEAD4}" srcOrd="1" destOrd="0" presId="urn:microsoft.com/office/officeart/2005/8/layout/process5"/>
    <dgm:cxn modelId="{373F2519-B079-4301-A7F9-BF678897DCA0}" srcId="{BBDF87A2-148F-4140-B29E-BBBBBF696BCC}" destId="{D7F3A64B-9D8D-42C8-AF37-9F4BA72DB89E}" srcOrd="11" destOrd="0" parTransId="{44C89C8F-7F46-44CA-8824-91B7F9222F60}" sibTransId="{894B40C2-A6D1-4C00-8B7D-188268FA05FB}"/>
    <dgm:cxn modelId="{D49BC71C-D417-47DD-AA64-C6F8FFA81C38}" type="presOf" srcId="{37920662-FD41-4C7F-8627-BFCCC47D8598}" destId="{7E4D423E-A18E-4E2E-A80B-D494CF053B32}" srcOrd="1" destOrd="0" presId="urn:microsoft.com/office/officeart/2005/8/layout/process5"/>
    <dgm:cxn modelId="{4D25F124-EFFD-4BA6-B9A7-AFFC8B932C23}" type="presOf" srcId="{C51AC5C4-ACA5-44F3-AC58-7C745889DB75}" destId="{D538F4CF-934E-4396-A17B-0EF59B80FA35}" srcOrd="0" destOrd="0" presId="urn:microsoft.com/office/officeart/2005/8/layout/process5"/>
    <dgm:cxn modelId="{1E710326-A3B5-489E-A8D5-03D0428441E0}" type="presOf" srcId="{C7F12653-0A61-4C30-86F6-D0CB4C282706}" destId="{943F0F72-0153-454B-964A-EEFE999D49F2}" srcOrd="1" destOrd="0" presId="urn:microsoft.com/office/officeart/2005/8/layout/process5"/>
    <dgm:cxn modelId="{884BD52F-3A3D-482B-8027-CBA92E99ED28}" type="presOf" srcId="{D7F3A64B-9D8D-42C8-AF37-9F4BA72DB89E}" destId="{500B6228-7FCC-4D06-9450-5400068C09CC}" srcOrd="0" destOrd="0" presId="urn:microsoft.com/office/officeart/2005/8/layout/process5"/>
    <dgm:cxn modelId="{4BB42234-E79E-42C2-8633-686D627E26B8}" type="presOf" srcId="{8C24885E-B7BC-4F81-9E8E-EFB1CBA4065C}" destId="{6FB611EA-6981-48F9-A2C6-6A6B6C14A395}" srcOrd="1" destOrd="0" presId="urn:microsoft.com/office/officeart/2005/8/layout/process5"/>
    <dgm:cxn modelId="{96E69636-6818-4C9C-9B65-2AAC5CC4FC2E}" type="presOf" srcId="{BBDF87A2-148F-4140-B29E-BBBBBF696BCC}" destId="{60A3BA2C-F177-4E79-B2F4-F042C2B2E1B3}" srcOrd="0" destOrd="0" presId="urn:microsoft.com/office/officeart/2005/8/layout/process5"/>
    <dgm:cxn modelId="{6F19583D-B1DB-492B-BEE0-FBEBFD70F624}" type="presOf" srcId="{37920662-FD41-4C7F-8627-BFCCC47D8598}" destId="{D11D1C9A-7A92-49F3-8BF9-817406980B55}" srcOrd="0" destOrd="0" presId="urn:microsoft.com/office/officeart/2005/8/layout/process5"/>
    <dgm:cxn modelId="{D8EA3341-2712-4F7E-A1E9-CA3B38589ECC}" srcId="{BBDF87A2-148F-4140-B29E-BBBBBF696BCC}" destId="{37FC287C-FDED-485F-8EF2-79DD210B402A}" srcOrd="2" destOrd="0" parTransId="{10B95020-4665-41C7-88CD-504234D0E406}" sibTransId="{37920662-FD41-4C7F-8627-BFCCC47D8598}"/>
    <dgm:cxn modelId="{7B48A741-0BE1-4598-9CAA-CF880BECDCB4}" srcId="{BBDF87A2-148F-4140-B29E-BBBBBF696BCC}" destId="{5DB8BAAC-B036-46A3-9E68-13CF25D047E3}" srcOrd="6" destOrd="0" parTransId="{AA8ED875-C2D0-4054-80BD-E827683891DC}" sibTransId="{C51AC5C4-ACA5-44F3-AC58-7C745889DB75}"/>
    <dgm:cxn modelId="{0ABB1043-6899-4B88-9C15-96564F2C4468}" srcId="{BBDF87A2-148F-4140-B29E-BBBBBF696BCC}" destId="{E0E70A8F-C5E6-4DE0-B6A0-3F2580EED74F}" srcOrd="0" destOrd="0" parTransId="{C95B19B4-0C90-406D-A9DB-42E0E5A7223F}" sibTransId="{C7F12653-0A61-4C30-86F6-D0CB4C282706}"/>
    <dgm:cxn modelId="{A3CCF649-119A-4DA4-9A7B-EE2BC8F9CB71}" srcId="{BBDF87A2-148F-4140-B29E-BBBBBF696BCC}" destId="{C0AEC8E1-1573-4C1F-90E5-CC7234DAE133}" srcOrd="4" destOrd="0" parTransId="{D2232551-126C-48CE-A8EE-0DC88E281005}" sibTransId="{E17199BA-EF88-485D-A8E7-88E7F1DEADBD}"/>
    <dgm:cxn modelId="{1CF03456-4FB4-4F76-A8E8-D8BB2D213E54}" type="presOf" srcId="{A23F2DC5-F4C5-4144-9E55-4BD066B9F9FB}" destId="{527621D7-8F29-4AC8-AF66-9899DC4C9275}" srcOrd="1" destOrd="0" presId="urn:microsoft.com/office/officeart/2005/8/layout/process5"/>
    <dgm:cxn modelId="{31FEAD58-09EB-4471-A802-D2E5B4CE0A40}" type="presOf" srcId="{E17199BA-EF88-485D-A8E7-88E7F1DEADBD}" destId="{165E6B48-DD27-46FB-BA2C-E55205F23166}" srcOrd="0" destOrd="0" presId="urn:microsoft.com/office/officeart/2005/8/layout/process5"/>
    <dgm:cxn modelId="{75323F5A-1893-4F4B-B6DA-5A6475E35EE2}" type="presOf" srcId="{E0CB79BE-871C-4C83-A9C9-A8FBE0D1A629}" destId="{19565692-CF64-41A1-8236-AAD4E291AFBD}" srcOrd="0" destOrd="0" presId="urn:microsoft.com/office/officeart/2005/8/layout/process5"/>
    <dgm:cxn modelId="{3B65CF5A-4F59-4661-B272-4A752F98E954}" type="presOf" srcId="{37FC287C-FDED-485F-8EF2-79DD210B402A}" destId="{A150D51B-D1E3-480B-819F-03E3EB0D9CFE}" srcOrd="0" destOrd="0" presId="urn:microsoft.com/office/officeart/2005/8/layout/process5"/>
    <dgm:cxn modelId="{B3859F5B-70CE-4C0D-898E-053665B6BB9C}" type="presOf" srcId="{8C24885E-B7BC-4F81-9E8E-EFB1CBA4065C}" destId="{E88CD02A-9762-4BD7-8239-A1668F3441AD}" srcOrd="0" destOrd="0" presId="urn:microsoft.com/office/officeart/2005/8/layout/process5"/>
    <dgm:cxn modelId="{3F30EF62-7E57-4E46-BF63-D79D5107E0B1}" type="presOf" srcId="{8100C972-7D08-4FFD-A93A-6FF4D3F88FC6}" destId="{B0180E64-24F6-43C8-89A9-929DB46D4B95}" srcOrd="0" destOrd="0" presId="urn:microsoft.com/office/officeart/2005/8/layout/process5"/>
    <dgm:cxn modelId="{0E796273-E452-4D97-B186-0EA64C8F4A75}" type="presOf" srcId="{E2A11F82-08AF-4D4F-99D8-EFC1942C6662}" destId="{719E3DDE-CF3C-4D55-810B-E523EDA83ED4}" srcOrd="0" destOrd="0" presId="urn:microsoft.com/office/officeart/2005/8/layout/process5"/>
    <dgm:cxn modelId="{3176F276-305D-437B-BCB3-4A8040C4852F}" type="presOf" srcId="{E17199BA-EF88-485D-A8E7-88E7F1DEADBD}" destId="{7194CC18-D3D5-4543-BD7C-C23C38745BFC}" srcOrd="1" destOrd="0" presId="urn:microsoft.com/office/officeart/2005/8/layout/process5"/>
    <dgm:cxn modelId="{039F667A-9320-4F8B-AE7A-19F49D7B4275}" type="presOf" srcId="{04EADB69-CDE7-40C8-9216-3577F9989413}" destId="{ABBB1F0C-CBE9-47A7-BDFB-1F91FEBFA914}" srcOrd="0" destOrd="0" presId="urn:microsoft.com/office/officeart/2005/8/layout/process5"/>
    <dgm:cxn modelId="{36FFDC7E-0100-4457-89CF-0374751CFE23}" type="presOf" srcId="{557DD05A-1FED-46D3-A84F-2F0E11205628}" destId="{0BAA82F3-F5CD-4FB3-80E6-38CBA63A73C7}" srcOrd="0" destOrd="0" presId="urn:microsoft.com/office/officeart/2005/8/layout/process5"/>
    <dgm:cxn modelId="{64DA397F-5CDB-411D-B91A-923523A35C1D}" type="presOf" srcId="{337BC82E-ED04-494C-A59D-369137086D8F}" destId="{631384C8-5A43-46D2-83B2-173B268479C7}" srcOrd="0" destOrd="0" presId="urn:microsoft.com/office/officeart/2005/8/layout/process5"/>
    <dgm:cxn modelId="{A931687F-6C04-486A-B232-88A1375CC45A}" type="presOf" srcId="{D3316DF2-32A8-4574-8DCA-D6E50CD5E31C}" destId="{831C5B27-CBCB-4123-9BFE-117149D662A1}" srcOrd="0" destOrd="0" presId="urn:microsoft.com/office/officeart/2005/8/layout/process5"/>
    <dgm:cxn modelId="{CA55A184-C795-4602-97BF-946B767FEB51}" type="presOf" srcId="{E0E70A8F-C5E6-4DE0-B6A0-3F2580EED74F}" destId="{AED422D4-7738-4D03-B1E1-A5BA785455D7}" srcOrd="0" destOrd="0" presId="urn:microsoft.com/office/officeart/2005/8/layout/process5"/>
    <dgm:cxn modelId="{2A2FD384-ED39-4659-8CBC-2030733FDE40}" type="presOf" srcId="{A23F2DC5-F4C5-4144-9E55-4BD066B9F9FB}" destId="{7F1B849F-1484-43CE-AC20-CC26B5FD6BAD}" srcOrd="0" destOrd="0" presId="urn:microsoft.com/office/officeart/2005/8/layout/process5"/>
    <dgm:cxn modelId="{7BF08990-83E5-4680-97AF-32B0AD6B1D43}" srcId="{BBDF87A2-148F-4140-B29E-BBBBBF696BCC}" destId="{E9461D40-795A-48EE-A0CC-A889C89E9959}" srcOrd="8" destOrd="0" parTransId="{6F14E87B-DC3B-4F5F-9CBA-73164C7AFB19}" sibTransId="{E2A11F82-08AF-4D4F-99D8-EFC1942C6662}"/>
    <dgm:cxn modelId="{90497E98-0B2D-4C56-A494-520C84DD4627}" type="presOf" srcId="{7B87EF17-6159-44C4-9286-E3C14461E75A}" destId="{E3AD98C7-A3CF-491F-ACEC-CD5D9ED9A456}" srcOrd="1" destOrd="0" presId="urn:microsoft.com/office/officeart/2005/8/layout/process5"/>
    <dgm:cxn modelId="{FC476D9C-D16F-47A7-8797-7EDD5B281F61}" srcId="{BBDF87A2-148F-4140-B29E-BBBBBF696BCC}" destId="{557DD05A-1FED-46D3-A84F-2F0E11205628}" srcOrd="3" destOrd="0" parTransId="{56B1AF32-75C4-4D20-88F6-D244798907CC}" sibTransId="{7B87EF17-6159-44C4-9286-E3C14461E75A}"/>
    <dgm:cxn modelId="{908D85A1-1BFE-455B-B39C-E349E1BD0AFA}" srcId="{BBDF87A2-148F-4140-B29E-BBBBBF696BCC}" destId="{62E09DDC-ACFE-45D2-ACF1-222FE26D57E8}" srcOrd="9" destOrd="0" parTransId="{E9D17286-805C-49EE-B5AB-86C1E4E3292A}" sibTransId="{8100C972-7D08-4FFD-A93A-6FF4D3F88FC6}"/>
    <dgm:cxn modelId="{888F34A6-0327-40FD-805C-65620AAC6E45}" type="presOf" srcId="{C7F12653-0A61-4C30-86F6-D0CB4C282706}" destId="{1F8F0B85-0EEA-4384-AB8C-A2E47E1CCD5A}" srcOrd="0" destOrd="0" presId="urn:microsoft.com/office/officeart/2005/8/layout/process5"/>
    <dgm:cxn modelId="{EA5618AA-1B2E-42D5-B31C-383FAF532FD4}" type="presOf" srcId="{5DB8BAAC-B036-46A3-9E68-13CF25D047E3}" destId="{701DE27B-37FF-4A20-B48B-1F26715C1D8C}" srcOrd="0" destOrd="0" presId="urn:microsoft.com/office/officeart/2005/8/layout/process5"/>
    <dgm:cxn modelId="{929FB0AB-03D5-42C8-9BAD-B287FA66F836}" srcId="{BBDF87A2-148F-4140-B29E-BBBBBF696BCC}" destId="{AA36FB44-A1F4-419D-8ADD-577DAEB395A3}" srcOrd="5" destOrd="0" parTransId="{1F8A48AE-34EB-4A93-99A2-20FB30B96446}" sibTransId="{D3316DF2-32A8-4574-8DCA-D6E50CD5E31C}"/>
    <dgm:cxn modelId="{EEA72AB2-5751-4DEA-BD11-7CF55834B486}" type="presOf" srcId="{62E09DDC-ACFE-45D2-ACF1-222FE26D57E8}" destId="{6FC4EFE3-0ABF-42D6-9845-96742CCB7225}" srcOrd="0" destOrd="0" presId="urn:microsoft.com/office/officeart/2005/8/layout/process5"/>
    <dgm:cxn modelId="{F7143FBC-E08F-40AD-A161-EEDC923E4BFC}" type="presOf" srcId="{D3316DF2-32A8-4574-8DCA-D6E50CD5E31C}" destId="{B1342F36-3213-4D60-BE44-32A842360781}" srcOrd="1" destOrd="0" presId="urn:microsoft.com/office/officeart/2005/8/layout/process5"/>
    <dgm:cxn modelId="{70856CCD-93E0-4AFC-BE1B-683292E52F99}" type="presOf" srcId="{8100C972-7D08-4FFD-A93A-6FF4D3F88FC6}" destId="{E029C472-4AFA-4963-9FDA-B67D49242904}" srcOrd="1" destOrd="0" presId="urn:microsoft.com/office/officeart/2005/8/layout/process5"/>
    <dgm:cxn modelId="{48FD91D3-C9A6-46D5-BDE3-EE2B684F760F}" type="presOf" srcId="{AA36FB44-A1F4-419D-8ADD-577DAEB395A3}" destId="{3262B796-E844-428E-9CFA-B7930501BD4B}" srcOrd="0" destOrd="0" presId="urn:microsoft.com/office/officeart/2005/8/layout/process5"/>
    <dgm:cxn modelId="{DD9D40E5-178B-4EC0-B953-148077979078}" type="presOf" srcId="{7CBDF447-BE87-47D9-BD04-089CB8FD5E71}" destId="{8C1C8B1A-0D3E-4127-A0CB-7FB8571798A4}" srcOrd="0" destOrd="0" presId="urn:microsoft.com/office/officeart/2005/8/layout/process5"/>
    <dgm:cxn modelId="{B297C6FB-3386-4449-A851-243460A9F1F2}" srcId="{BBDF87A2-148F-4140-B29E-BBBBBF696BCC}" destId="{337BC82E-ED04-494C-A59D-369137086D8F}" srcOrd="10" destOrd="0" parTransId="{B3F73A23-BBB0-48B3-8A2F-E4F71817D514}" sibTransId="{A23F2DC5-F4C5-4144-9E55-4BD066B9F9FB}"/>
    <dgm:cxn modelId="{3DCFF1FD-DC90-45FE-960A-09C5D9E331C6}" type="presOf" srcId="{E9461D40-795A-48EE-A0CC-A889C89E9959}" destId="{9E860ACF-7CE4-4CE8-880D-35F9EA605AC0}" srcOrd="0" destOrd="0" presId="urn:microsoft.com/office/officeart/2005/8/layout/process5"/>
    <dgm:cxn modelId="{05B0B177-CAC2-46CB-9FB8-3E52D797E86E}" type="presParOf" srcId="{60A3BA2C-F177-4E79-B2F4-F042C2B2E1B3}" destId="{AED422D4-7738-4D03-B1E1-A5BA785455D7}" srcOrd="0" destOrd="0" presId="urn:microsoft.com/office/officeart/2005/8/layout/process5"/>
    <dgm:cxn modelId="{7F75037E-A557-43AC-9EBD-56DA9AC0E70B}" type="presParOf" srcId="{60A3BA2C-F177-4E79-B2F4-F042C2B2E1B3}" destId="{1F8F0B85-0EEA-4384-AB8C-A2E47E1CCD5A}" srcOrd="1" destOrd="0" presId="urn:microsoft.com/office/officeart/2005/8/layout/process5"/>
    <dgm:cxn modelId="{8E5F3C59-9E34-4158-B8B3-7D2146557FC8}" type="presParOf" srcId="{1F8F0B85-0EEA-4384-AB8C-A2E47E1CCD5A}" destId="{943F0F72-0153-454B-964A-EEFE999D49F2}" srcOrd="0" destOrd="0" presId="urn:microsoft.com/office/officeart/2005/8/layout/process5"/>
    <dgm:cxn modelId="{5BBDE1AC-3864-4DAF-A77F-0B5C215A8D38}" type="presParOf" srcId="{60A3BA2C-F177-4E79-B2F4-F042C2B2E1B3}" destId="{19565692-CF64-41A1-8236-AAD4E291AFBD}" srcOrd="2" destOrd="0" presId="urn:microsoft.com/office/officeart/2005/8/layout/process5"/>
    <dgm:cxn modelId="{8FC15E38-63C3-41FA-B9AD-ACBD439AE05A}" type="presParOf" srcId="{60A3BA2C-F177-4E79-B2F4-F042C2B2E1B3}" destId="{ABBB1F0C-CBE9-47A7-BDFB-1F91FEBFA914}" srcOrd="3" destOrd="0" presId="urn:microsoft.com/office/officeart/2005/8/layout/process5"/>
    <dgm:cxn modelId="{27E6BBB1-DE5A-4566-95C4-8CBB13181E86}" type="presParOf" srcId="{ABBB1F0C-CBE9-47A7-BDFB-1F91FEBFA914}" destId="{CFD7409B-08B5-4B87-9025-6215DAAEEAD4}" srcOrd="0" destOrd="0" presId="urn:microsoft.com/office/officeart/2005/8/layout/process5"/>
    <dgm:cxn modelId="{CDB3700A-A9D9-4099-9D2D-B13F2E6E8E14}" type="presParOf" srcId="{60A3BA2C-F177-4E79-B2F4-F042C2B2E1B3}" destId="{A150D51B-D1E3-480B-819F-03E3EB0D9CFE}" srcOrd="4" destOrd="0" presId="urn:microsoft.com/office/officeart/2005/8/layout/process5"/>
    <dgm:cxn modelId="{B12E2B15-257C-4CF2-815A-E43B14D5030F}" type="presParOf" srcId="{60A3BA2C-F177-4E79-B2F4-F042C2B2E1B3}" destId="{D11D1C9A-7A92-49F3-8BF9-817406980B55}" srcOrd="5" destOrd="0" presId="urn:microsoft.com/office/officeart/2005/8/layout/process5"/>
    <dgm:cxn modelId="{279247D6-2C72-4507-AE62-5DFB33C6B240}" type="presParOf" srcId="{D11D1C9A-7A92-49F3-8BF9-817406980B55}" destId="{7E4D423E-A18E-4E2E-A80B-D494CF053B32}" srcOrd="0" destOrd="0" presId="urn:microsoft.com/office/officeart/2005/8/layout/process5"/>
    <dgm:cxn modelId="{CA070A53-64E9-4B01-8495-BDA2A2508039}" type="presParOf" srcId="{60A3BA2C-F177-4E79-B2F4-F042C2B2E1B3}" destId="{0BAA82F3-F5CD-4FB3-80E6-38CBA63A73C7}" srcOrd="6" destOrd="0" presId="urn:microsoft.com/office/officeart/2005/8/layout/process5"/>
    <dgm:cxn modelId="{37F610BD-BAA2-433B-8BE2-03E4501B247F}" type="presParOf" srcId="{60A3BA2C-F177-4E79-B2F4-F042C2B2E1B3}" destId="{57537695-9ED3-427E-8D19-85FCA9FA558D}" srcOrd="7" destOrd="0" presId="urn:microsoft.com/office/officeart/2005/8/layout/process5"/>
    <dgm:cxn modelId="{8175FE9D-AD75-4655-BD6A-BAC8A91DDEEA}" type="presParOf" srcId="{57537695-9ED3-427E-8D19-85FCA9FA558D}" destId="{E3AD98C7-A3CF-491F-ACEC-CD5D9ED9A456}" srcOrd="0" destOrd="0" presId="urn:microsoft.com/office/officeart/2005/8/layout/process5"/>
    <dgm:cxn modelId="{BE630768-DAEE-42D5-A691-7AF8E43B1B0D}" type="presParOf" srcId="{60A3BA2C-F177-4E79-B2F4-F042C2B2E1B3}" destId="{B08A4995-933F-40AB-8E78-0284B33E6C84}" srcOrd="8" destOrd="0" presId="urn:microsoft.com/office/officeart/2005/8/layout/process5"/>
    <dgm:cxn modelId="{EBA472EA-05F5-4872-B8DB-751BFB501FBC}" type="presParOf" srcId="{60A3BA2C-F177-4E79-B2F4-F042C2B2E1B3}" destId="{165E6B48-DD27-46FB-BA2C-E55205F23166}" srcOrd="9" destOrd="0" presId="urn:microsoft.com/office/officeart/2005/8/layout/process5"/>
    <dgm:cxn modelId="{E835104D-E4C0-4DDF-9F86-D0F0270D4809}" type="presParOf" srcId="{165E6B48-DD27-46FB-BA2C-E55205F23166}" destId="{7194CC18-D3D5-4543-BD7C-C23C38745BFC}" srcOrd="0" destOrd="0" presId="urn:microsoft.com/office/officeart/2005/8/layout/process5"/>
    <dgm:cxn modelId="{B572D6D2-F6A6-4783-BE20-38176253ECB4}" type="presParOf" srcId="{60A3BA2C-F177-4E79-B2F4-F042C2B2E1B3}" destId="{3262B796-E844-428E-9CFA-B7930501BD4B}" srcOrd="10" destOrd="0" presId="urn:microsoft.com/office/officeart/2005/8/layout/process5"/>
    <dgm:cxn modelId="{D68365F2-F650-4324-9ADD-3FC05B89E191}" type="presParOf" srcId="{60A3BA2C-F177-4E79-B2F4-F042C2B2E1B3}" destId="{831C5B27-CBCB-4123-9BFE-117149D662A1}" srcOrd="11" destOrd="0" presId="urn:microsoft.com/office/officeart/2005/8/layout/process5"/>
    <dgm:cxn modelId="{0E605215-AD6F-478F-B295-6E8F612E22F2}" type="presParOf" srcId="{831C5B27-CBCB-4123-9BFE-117149D662A1}" destId="{B1342F36-3213-4D60-BE44-32A842360781}" srcOrd="0" destOrd="0" presId="urn:microsoft.com/office/officeart/2005/8/layout/process5"/>
    <dgm:cxn modelId="{BAE418BB-1583-45CC-8C39-9D7E936E92F7}" type="presParOf" srcId="{60A3BA2C-F177-4E79-B2F4-F042C2B2E1B3}" destId="{701DE27B-37FF-4A20-B48B-1F26715C1D8C}" srcOrd="12" destOrd="0" presId="urn:microsoft.com/office/officeart/2005/8/layout/process5"/>
    <dgm:cxn modelId="{4AC0F45A-6EDA-4290-8101-AC4EEE280584}" type="presParOf" srcId="{60A3BA2C-F177-4E79-B2F4-F042C2B2E1B3}" destId="{D538F4CF-934E-4396-A17B-0EF59B80FA35}" srcOrd="13" destOrd="0" presId="urn:microsoft.com/office/officeart/2005/8/layout/process5"/>
    <dgm:cxn modelId="{18E56154-1A0B-4E43-B9A7-A2ED97E7618B}" type="presParOf" srcId="{D538F4CF-934E-4396-A17B-0EF59B80FA35}" destId="{615BAF87-C93C-48F4-A978-50F8276C2A41}" srcOrd="0" destOrd="0" presId="urn:microsoft.com/office/officeart/2005/8/layout/process5"/>
    <dgm:cxn modelId="{BBF53970-0BA1-4637-B2A1-91B15DD5B122}" type="presParOf" srcId="{60A3BA2C-F177-4E79-B2F4-F042C2B2E1B3}" destId="{8C1C8B1A-0D3E-4127-A0CB-7FB8571798A4}" srcOrd="14" destOrd="0" presId="urn:microsoft.com/office/officeart/2005/8/layout/process5"/>
    <dgm:cxn modelId="{A9437DC6-8FDD-466C-92CC-AFABBD022D6F}" type="presParOf" srcId="{60A3BA2C-F177-4E79-B2F4-F042C2B2E1B3}" destId="{E88CD02A-9762-4BD7-8239-A1668F3441AD}" srcOrd="15" destOrd="0" presId="urn:microsoft.com/office/officeart/2005/8/layout/process5"/>
    <dgm:cxn modelId="{FD2CCC17-0A5D-44F0-BDCA-0F3971288B46}" type="presParOf" srcId="{E88CD02A-9762-4BD7-8239-A1668F3441AD}" destId="{6FB611EA-6981-48F9-A2C6-6A6B6C14A395}" srcOrd="0" destOrd="0" presId="urn:microsoft.com/office/officeart/2005/8/layout/process5"/>
    <dgm:cxn modelId="{5FC12AF5-0961-45C5-9A0F-3A7A88F1509F}" type="presParOf" srcId="{60A3BA2C-F177-4E79-B2F4-F042C2B2E1B3}" destId="{9E860ACF-7CE4-4CE8-880D-35F9EA605AC0}" srcOrd="16" destOrd="0" presId="urn:microsoft.com/office/officeart/2005/8/layout/process5"/>
    <dgm:cxn modelId="{D9C7F5FF-386E-4635-86A0-0CDD96FC2487}" type="presParOf" srcId="{60A3BA2C-F177-4E79-B2F4-F042C2B2E1B3}" destId="{719E3DDE-CF3C-4D55-810B-E523EDA83ED4}" srcOrd="17" destOrd="0" presId="urn:microsoft.com/office/officeart/2005/8/layout/process5"/>
    <dgm:cxn modelId="{E9912D51-D1D8-46EE-BCB7-9E8B53163B17}" type="presParOf" srcId="{719E3DDE-CF3C-4D55-810B-E523EDA83ED4}" destId="{FAC1A2B8-B33C-403E-8127-36426112434F}" srcOrd="0" destOrd="0" presId="urn:microsoft.com/office/officeart/2005/8/layout/process5"/>
    <dgm:cxn modelId="{1D80203C-AED3-4730-80F7-7A5DF4082B42}" type="presParOf" srcId="{60A3BA2C-F177-4E79-B2F4-F042C2B2E1B3}" destId="{6FC4EFE3-0ABF-42D6-9845-96742CCB7225}" srcOrd="18" destOrd="0" presId="urn:microsoft.com/office/officeart/2005/8/layout/process5"/>
    <dgm:cxn modelId="{8D0B3496-1002-4682-A654-768723C641D8}" type="presParOf" srcId="{60A3BA2C-F177-4E79-B2F4-F042C2B2E1B3}" destId="{B0180E64-24F6-43C8-89A9-929DB46D4B95}" srcOrd="19" destOrd="0" presId="urn:microsoft.com/office/officeart/2005/8/layout/process5"/>
    <dgm:cxn modelId="{28887099-4CDF-4AC6-B1B6-B74E40481908}" type="presParOf" srcId="{B0180E64-24F6-43C8-89A9-929DB46D4B95}" destId="{E029C472-4AFA-4963-9FDA-B67D49242904}" srcOrd="0" destOrd="0" presId="urn:microsoft.com/office/officeart/2005/8/layout/process5"/>
    <dgm:cxn modelId="{2EB304C5-5D92-4B9C-B245-4FC82832283D}" type="presParOf" srcId="{60A3BA2C-F177-4E79-B2F4-F042C2B2E1B3}" destId="{631384C8-5A43-46D2-83B2-173B268479C7}" srcOrd="20" destOrd="0" presId="urn:microsoft.com/office/officeart/2005/8/layout/process5"/>
    <dgm:cxn modelId="{04BD546E-E7B7-457D-ADF6-44E5C3665E7E}" type="presParOf" srcId="{60A3BA2C-F177-4E79-B2F4-F042C2B2E1B3}" destId="{7F1B849F-1484-43CE-AC20-CC26B5FD6BAD}" srcOrd="21" destOrd="0" presId="urn:microsoft.com/office/officeart/2005/8/layout/process5"/>
    <dgm:cxn modelId="{6DBEDE6D-6F1B-4D64-9721-AC73280A4052}" type="presParOf" srcId="{7F1B849F-1484-43CE-AC20-CC26B5FD6BAD}" destId="{527621D7-8F29-4AC8-AF66-9899DC4C9275}" srcOrd="0" destOrd="0" presId="urn:microsoft.com/office/officeart/2005/8/layout/process5"/>
    <dgm:cxn modelId="{29AC3376-B544-4F4F-8803-F7E063B13BD6}" type="presParOf" srcId="{60A3BA2C-F177-4E79-B2F4-F042C2B2E1B3}" destId="{500B6228-7FCC-4D06-9450-5400068C09CC}" srcOrd="2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1FA1D-671F-4066-BCA9-95353824EB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944B775-2414-4A03-9E63-0D94A6F06F89}">
      <dgm:prSet phldrT="[Text]" custT="1"/>
      <dgm:spPr/>
      <dgm:t>
        <a:bodyPr/>
        <a:lstStyle/>
        <a:p>
          <a:r>
            <a:rPr lang="en-US" sz="1600" dirty="0"/>
            <a:t>Competency &amp; Direct Contact Hours</a:t>
          </a:r>
        </a:p>
      </dgm:t>
    </dgm:pt>
    <dgm:pt modelId="{F3EA9866-9648-4BBC-9E19-8960DBEC6363}" type="parTrans" cxnId="{FCD588C6-6E20-4D94-ADFA-2C4AFF865CE8}">
      <dgm:prSet/>
      <dgm:spPr/>
      <dgm:t>
        <a:bodyPr/>
        <a:lstStyle/>
        <a:p>
          <a:endParaRPr lang="en-US"/>
        </a:p>
      </dgm:t>
    </dgm:pt>
    <dgm:pt modelId="{E944508B-26C1-4BDE-AC5B-B61F2974A0FF}" type="sibTrans" cxnId="{FCD588C6-6E20-4D94-ADFA-2C4AFF865CE8}">
      <dgm:prSet/>
      <dgm:spPr/>
      <dgm:t>
        <a:bodyPr/>
        <a:lstStyle/>
        <a:p>
          <a:endParaRPr lang="en-US"/>
        </a:p>
      </dgm:t>
    </dgm:pt>
    <dgm:pt modelId="{DE4AC6DE-4954-4D67-9EDD-A62B4C933B40}">
      <dgm:prSet custT="1"/>
      <dgm:spPr/>
      <dgm:t>
        <a:bodyPr/>
        <a:lstStyle/>
        <a:p>
          <a:r>
            <a:rPr lang="en-US" sz="1600" dirty="0"/>
            <a:t>Clinical skills that required further support in development</a:t>
          </a:r>
        </a:p>
      </dgm:t>
    </dgm:pt>
    <dgm:pt modelId="{B97FCF01-753A-454B-AB13-93C81211B49D}" type="parTrans" cxnId="{A6517804-01C5-4345-8A72-E50C78A5DCCD}">
      <dgm:prSet/>
      <dgm:spPr/>
      <dgm:t>
        <a:bodyPr/>
        <a:lstStyle/>
        <a:p>
          <a:endParaRPr lang="en-US"/>
        </a:p>
      </dgm:t>
    </dgm:pt>
    <dgm:pt modelId="{3E5FAFB1-660B-4FB1-8B70-D1570A1691FD}" type="sibTrans" cxnId="{A6517804-01C5-4345-8A72-E50C78A5DCCD}">
      <dgm:prSet/>
      <dgm:spPr/>
      <dgm:t>
        <a:bodyPr/>
        <a:lstStyle/>
        <a:p>
          <a:endParaRPr lang="en-US"/>
        </a:p>
      </dgm:t>
    </dgm:pt>
    <dgm:pt modelId="{E677F17C-1F9B-45CF-BEC2-42143369CB53}">
      <dgm:prSet custT="1"/>
      <dgm:spPr/>
      <dgm:t>
        <a:bodyPr/>
        <a:lstStyle/>
        <a:p>
          <a:r>
            <a:rPr lang="en-US" sz="1600" dirty="0"/>
            <a:t>Case Selection</a:t>
          </a:r>
        </a:p>
      </dgm:t>
    </dgm:pt>
    <dgm:pt modelId="{9CABE4C3-7DB2-4512-A791-440F73ED1009}" type="parTrans" cxnId="{3D41B246-A073-4586-9D8F-D85F73862AC6}">
      <dgm:prSet/>
      <dgm:spPr/>
      <dgm:t>
        <a:bodyPr/>
        <a:lstStyle/>
        <a:p>
          <a:endParaRPr lang="en-US"/>
        </a:p>
      </dgm:t>
    </dgm:pt>
    <dgm:pt modelId="{84209757-C987-4204-879B-8704FB8C9A71}" type="sibTrans" cxnId="{3D41B246-A073-4586-9D8F-D85F73862AC6}">
      <dgm:prSet/>
      <dgm:spPr/>
      <dgm:t>
        <a:bodyPr/>
        <a:lstStyle/>
        <a:p>
          <a:endParaRPr lang="en-US"/>
        </a:p>
      </dgm:t>
    </dgm:pt>
    <dgm:pt modelId="{502F95DA-D40D-49F3-BD5A-7C07B2D9257E}">
      <dgm:prSet custT="1"/>
      <dgm:spPr/>
      <dgm:t>
        <a:bodyPr/>
        <a:lstStyle/>
        <a:p>
          <a:r>
            <a:rPr lang="en-US" sz="1600" dirty="0"/>
            <a:t>Pediatric vs. Adult</a:t>
          </a:r>
        </a:p>
      </dgm:t>
    </dgm:pt>
    <dgm:pt modelId="{024F56F9-C6E1-4BAE-86CE-47EE748BED58}" type="parTrans" cxnId="{E17F84FA-F702-4C27-A353-AD58D1591802}">
      <dgm:prSet/>
      <dgm:spPr/>
      <dgm:t>
        <a:bodyPr/>
        <a:lstStyle/>
        <a:p>
          <a:endParaRPr lang="en-US"/>
        </a:p>
      </dgm:t>
    </dgm:pt>
    <dgm:pt modelId="{AA7FF9CC-C951-4913-ACEC-5967DC2EA98E}" type="sibTrans" cxnId="{E17F84FA-F702-4C27-A353-AD58D1591802}">
      <dgm:prSet/>
      <dgm:spPr/>
      <dgm:t>
        <a:bodyPr/>
        <a:lstStyle/>
        <a:p>
          <a:endParaRPr lang="en-US"/>
        </a:p>
      </dgm:t>
    </dgm:pt>
    <dgm:pt modelId="{F04B99BC-95DB-4A68-9E75-47688E898903}">
      <dgm:prSet custT="1"/>
      <dgm:spPr/>
      <dgm:t>
        <a:bodyPr/>
        <a:lstStyle/>
        <a:p>
          <a:r>
            <a:rPr lang="en-US" sz="1600" dirty="0"/>
            <a:t>Case complexity- culturally diverse, multiple areas of impairment</a:t>
          </a:r>
        </a:p>
      </dgm:t>
    </dgm:pt>
    <dgm:pt modelId="{B238EF25-EC83-4C21-AACB-95DA193E137B}" type="parTrans" cxnId="{420583E1-30B5-42E1-88EC-16C857BBF5BE}">
      <dgm:prSet/>
      <dgm:spPr/>
      <dgm:t>
        <a:bodyPr/>
        <a:lstStyle/>
        <a:p>
          <a:endParaRPr lang="en-US"/>
        </a:p>
      </dgm:t>
    </dgm:pt>
    <dgm:pt modelId="{397A8194-707D-489D-AFCD-CD569F5FFC95}" type="sibTrans" cxnId="{420583E1-30B5-42E1-88EC-16C857BBF5BE}">
      <dgm:prSet/>
      <dgm:spPr/>
      <dgm:t>
        <a:bodyPr/>
        <a:lstStyle/>
        <a:p>
          <a:endParaRPr lang="en-US"/>
        </a:p>
      </dgm:t>
    </dgm:pt>
    <dgm:pt modelId="{C8850C93-98A0-4814-BC75-ED577CD5593C}">
      <dgm:prSet custT="1"/>
      <dgm:spPr/>
      <dgm:t>
        <a:bodyPr/>
        <a:lstStyle/>
        <a:p>
          <a:r>
            <a:rPr lang="en-US" sz="1600" dirty="0"/>
            <a:t>Associated Assignments</a:t>
          </a:r>
        </a:p>
      </dgm:t>
    </dgm:pt>
    <dgm:pt modelId="{F8877C6B-8D77-4D49-88B2-887478F13A71}" type="parTrans" cxnId="{1E98F2BB-4DDC-414F-B892-7632803953DE}">
      <dgm:prSet/>
      <dgm:spPr/>
      <dgm:t>
        <a:bodyPr/>
        <a:lstStyle/>
        <a:p>
          <a:endParaRPr lang="en-US"/>
        </a:p>
      </dgm:t>
    </dgm:pt>
    <dgm:pt modelId="{988BD07A-FFDD-482B-8D8E-2D729D4798B6}" type="sibTrans" cxnId="{1E98F2BB-4DDC-414F-B892-7632803953DE}">
      <dgm:prSet/>
      <dgm:spPr/>
      <dgm:t>
        <a:bodyPr/>
        <a:lstStyle/>
        <a:p>
          <a:endParaRPr lang="en-US"/>
        </a:p>
      </dgm:t>
    </dgm:pt>
    <dgm:pt modelId="{16369A22-2AA9-4081-BB55-3B9226DAF058}">
      <dgm:prSet custT="1"/>
      <dgm:spPr/>
      <dgm:t>
        <a:bodyPr/>
        <a:lstStyle/>
        <a:p>
          <a:r>
            <a:rPr lang="en-US" sz="1600" dirty="0"/>
            <a:t>Tasks aimed at extended clinical learning</a:t>
          </a:r>
        </a:p>
      </dgm:t>
    </dgm:pt>
    <dgm:pt modelId="{9E6C6746-BE50-40D2-9437-71CA32EE51FF}" type="parTrans" cxnId="{49F76171-104A-49C9-BC19-F2FDABAA4591}">
      <dgm:prSet/>
      <dgm:spPr/>
      <dgm:t>
        <a:bodyPr/>
        <a:lstStyle/>
        <a:p>
          <a:endParaRPr lang="en-US"/>
        </a:p>
      </dgm:t>
    </dgm:pt>
    <dgm:pt modelId="{8E25ED9A-BFEC-45E1-B837-A8D92B5FE04C}" type="sibTrans" cxnId="{49F76171-104A-49C9-BC19-F2FDABAA4591}">
      <dgm:prSet/>
      <dgm:spPr/>
      <dgm:t>
        <a:bodyPr/>
        <a:lstStyle/>
        <a:p>
          <a:endParaRPr lang="en-US"/>
        </a:p>
      </dgm:t>
    </dgm:pt>
    <dgm:pt modelId="{57839FF8-EE64-4AF0-B483-D25198C15081}">
      <dgm:prSet custT="1"/>
      <dgm:spPr/>
      <dgm:t>
        <a:bodyPr/>
        <a:lstStyle/>
        <a:p>
          <a:r>
            <a:rPr lang="en-US" sz="1600" dirty="0"/>
            <a:t>Grand Rounds</a:t>
          </a:r>
        </a:p>
      </dgm:t>
    </dgm:pt>
    <dgm:pt modelId="{C782B614-C3EB-4521-8180-4C3CDBC9CB4C}" type="parTrans" cxnId="{99B86563-DF60-4999-903F-03C5B12A9C24}">
      <dgm:prSet/>
      <dgm:spPr/>
      <dgm:t>
        <a:bodyPr/>
        <a:lstStyle/>
        <a:p>
          <a:endParaRPr lang="en-US"/>
        </a:p>
      </dgm:t>
    </dgm:pt>
    <dgm:pt modelId="{F89DF24C-A26C-419C-A965-FAE88486B96D}" type="sibTrans" cxnId="{99B86563-DF60-4999-903F-03C5B12A9C24}">
      <dgm:prSet/>
      <dgm:spPr/>
      <dgm:t>
        <a:bodyPr/>
        <a:lstStyle/>
        <a:p>
          <a:endParaRPr lang="en-US"/>
        </a:p>
      </dgm:t>
    </dgm:pt>
    <dgm:pt modelId="{29CDC2F3-F5A1-4B02-A919-1E2712C37710}">
      <dgm:prSet custT="1"/>
      <dgm:spPr/>
      <dgm:t>
        <a:bodyPr/>
        <a:lstStyle/>
        <a:p>
          <a:r>
            <a:rPr lang="en-US" sz="1600"/>
            <a:t>Lesson/Session Plans</a:t>
          </a:r>
          <a:endParaRPr lang="en-US" sz="1600" dirty="0"/>
        </a:p>
      </dgm:t>
    </dgm:pt>
    <dgm:pt modelId="{23C17075-1DCE-4702-A6C0-0D4CD9DEC283}" type="parTrans" cxnId="{43411EBB-4F59-4B9A-A15D-3B0EDE302C31}">
      <dgm:prSet/>
      <dgm:spPr/>
      <dgm:t>
        <a:bodyPr/>
        <a:lstStyle/>
        <a:p>
          <a:endParaRPr lang="en-US"/>
        </a:p>
      </dgm:t>
    </dgm:pt>
    <dgm:pt modelId="{04956887-A9FE-4C9C-8885-16ADE7F68969}" type="sibTrans" cxnId="{43411EBB-4F59-4B9A-A15D-3B0EDE302C31}">
      <dgm:prSet/>
      <dgm:spPr/>
      <dgm:t>
        <a:bodyPr/>
        <a:lstStyle/>
        <a:p>
          <a:endParaRPr lang="en-US"/>
        </a:p>
      </dgm:t>
    </dgm:pt>
    <dgm:pt modelId="{25D999E2-E4C9-4723-929A-DA8C7EAD3E9C}">
      <dgm:prSet custT="1"/>
      <dgm:spPr/>
      <dgm:t>
        <a:bodyPr/>
        <a:lstStyle/>
        <a:p>
          <a:r>
            <a:rPr lang="en-US" sz="1600" dirty="0"/>
            <a:t>Care Plans</a:t>
          </a:r>
        </a:p>
      </dgm:t>
    </dgm:pt>
    <dgm:pt modelId="{719153EB-6AE1-4E8C-91E1-BB1938187A23}" type="parTrans" cxnId="{198822F9-B901-4C6D-A19F-74B28C2CA8D3}">
      <dgm:prSet/>
      <dgm:spPr/>
      <dgm:t>
        <a:bodyPr/>
        <a:lstStyle/>
        <a:p>
          <a:endParaRPr lang="en-US"/>
        </a:p>
      </dgm:t>
    </dgm:pt>
    <dgm:pt modelId="{8D15F5A5-6AE9-4114-9C99-582E2DDAF79D}" type="sibTrans" cxnId="{198822F9-B901-4C6D-A19F-74B28C2CA8D3}">
      <dgm:prSet/>
      <dgm:spPr/>
      <dgm:t>
        <a:bodyPr/>
        <a:lstStyle/>
        <a:p>
          <a:endParaRPr lang="en-US"/>
        </a:p>
      </dgm:t>
    </dgm:pt>
    <dgm:pt modelId="{FD4E2BC9-5F89-4E74-8882-7E5AAA568C8E}">
      <dgm:prSet custT="1"/>
      <dgm:spPr/>
      <dgm:t>
        <a:bodyPr/>
        <a:lstStyle/>
        <a:p>
          <a:r>
            <a:rPr lang="en-US" sz="1600" dirty="0"/>
            <a:t>Supervision and Support</a:t>
          </a:r>
        </a:p>
      </dgm:t>
    </dgm:pt>
    <dgm:pt modelId="{D5E606C6-745B-44B1-B452-1445D57DC27B}" type="parTrans" cxnId="{5166629F-2EFE-4F2D-921C-3BE408328646}">
      <dgm:prSet/>
      <dgm:spPr/>
      <dgm:t>
        <a:bodyPr/>
        <a:lstStyle/>
        <a:p>
          <a:endParaRPr lang="en-US"/>
        </a:p>
      </dgm:t>
    </dgm:pt>
    <dgm:pt modelId="{305F2B39-3510-4272-8EB0-68DE13DA78EB}" type="sibTrans" cxnId="{5166629F-2EFE-4F2D-921C-3BE408328646}">
      <dgm:prSet/>
      <dgm:spPr/>
      <dgm:t>
        <a:bodyPr/>
        <a:lstStyle/>
        <a:p>
          <a:endParaRPr lang="en-US"/>
        </a:p>
      </dgm:t>
    </dgm:pt>
    <dgm:pt modelId="{FE620ECF-087F-4778-90DA-16394AB91CEA}">
      <dgm:prSet custT="1"/>
      <dgm:spPr/>
      <dgm:t>
        <a:bodyPr/>
        <a:lstStyle/>
        <a:p>
          <a:r>
            <a:rPr lang="en-US" sz="1600" dirty="0"/>
            <a:t>Matching students and cases to expertise of clinical faculty</a:t>
          </a:r>
        </a:p>
      </dgm:t>
    </dgm:pt>
    <dgm:pt modelId="{F8AFCB01-59A0-464D-A4B9-2037BBFA06A1}" type="parTrans" cxnId="{5E7C8387-C1B3-4A11-B89F-C621A77587EF}">
      <dgm:prSet/>
      <dgm:spPr/>
      <dgm:t>
        <a:bodyPr/>
        <a:lstStyle/>
        <a:p>
          <a:endParaRPr lang="en-US"/>
        </a:p>
      </dgm:t>
    </dgm:pt>
    <dgm:pt modelId="{178359FA-262A-4FE4-8993-5C830C787500}" type="sibTrans" cxnId="{5E7C8387-C1B3-4A11-B89F-C621A77587EF}">
      <dgm:prSet/>
      <dgm:spPr/>
      <dgm:t>
        <a:bodyPr/>
        <a:lstStyle/>
        <a:p>
          <a:endParaRPr lang="en-US"/>
        </a:p>
      </dgm:t>
    </dgm:pt>
    <dgm:pt modelId="{13BF45E0-BD84-427A-9934-74AF35854219}">
      <dgm:prSet custT="1"/>
      <dgm:spPr/>
      <dgm:t>
        <a:bodyPr/>
        <a:lstStyle/>
        <a:p>
          <a:r>
            <a:rPr lang="en-US" sz="1600" dirty="0"/>
            <a:t>Ensuring compliance with ASHA CFCC requirements for clinical supervision</a:t>
          </a:r>
          <a:endParaRPr lang="en-US" sz="1100" dirty="0"/>
        </a:p>
      </dgm:t>
    </dgm:pt>
    <dgm:pt modelId="{DACDDF71-AC6B-4159-9689-6461D9E2DAE0}" type="parTrans" cxnId="{7DAE4968-6C8E-4AA2-8CE5-00D8B479353E}">
      <dgm:prSet/>
      <dgm:spPr/>
      <dgm:t>
        <a:bodyPr/>
        <a:lstStyle/>
        <a:p>
          <a:endParaRPr lang="en-US"/>
        </a:p>
      </dgm:t>
    </dgm:pt>
    <dgm:pt modelId="{D2E111A6-FD99-429F-843B-0A5CFB96D7AC}" type="sibTrans" cxnId="{7DAE4968-6C8E-4AA2-8CE5-00D8B479353E}">
      <dgm:prSet/>
      <dgm:spPr/>
      <dgm:t>
        <a:bodyPr/>
        <a:lstStyle/>
        <a:p>
          <a:endParaRPr lang="en-US"/>
        </a:p>
      </dgm:t>
    </dgm:pt>
    <dgm:pt modelId="{22079B18-ABE1-4066-AB00-ECC426D64C32}">
      <dgm:prSet custT="1"/>
      <dgm:spPr/>
      <dgm:t>
        <a:bodyPr/>
        <a:lstStyle/>
        <a:p>
          <a:r>
            <a:rPr lang="en-US" sz="1600" dirty="0"/>
            <a:t>Alignment with final externship population </a:t>
          </a:r>
        </a:p>
      </dgm:t>
    </dgm:pt>
    <dgm:pt modelId="{54B9579C-1BCB-42B7-BC82-6A231F4376C4}" type="parTrans" cxnId="{9160CA7E-5AED-4FC8-AEAB-BD5E6032C984}">
      <dgm:prSet/>
      <dgm:spPr/>
      <dgm:t>
        <a:bodyPr/>
        <a:lstStyle/>
        <a:p>
          <a:endParaRPr lang="en-US"/>
        </a:p>
      </dgm:t>
    </dgm:pt>
    <dgm:pt modelId="{EAB44422-B917-4CE9-A4DE-01BA41A9238B}" type="sibTrans" cxnId="{9160CA7E-5AED-4FC8-AEAB-BD5E6032C984}">
      <dgm:prSet/>
      <dgm:spPr/>
      <dgm:t>
        <a:bodyPr/>
        <a:lstStyle/>
        <a:p>
          <a:endParaRPr lang="en-US"/>
        </a:p>
      </dgm:t>
    </dgm:pt>
    <dgm:pt modelId="{2B2ABAA2-880B-494D-81E1-79F0241C98C3}">
      <dgm:prSet custT="1"/>
      <dgm:spPr/>
      <dgm:t>
        <a:bodyPr/>
        <a:lstStyle/>
        <a:p>
          <a:r>
            <a:rPr lang="en-US" sz="1600" dirty="0"/>
            <a:t>Goal: 375 hours</a:t>
          </a:r>
        </a:p>
      </dgm:t>
    </dgm:pt>
    <dgm:pt modelId="{EFC5BDB6-38CE-4F80-8B51-CDB76F8403E7}" type="parTrans" cxnId="{AD6207D8-F246-45A4-A433-A563D608BD8A}">
      <dgm:prSet/>
      <dgm:spPr/>
      <dgm:t>
        <a:bodyPr/>
        <a:lstStyle/>
        <a:p>
          <a:endParaRPr lang="en-US"/>
        </a:p>
      </dgm:t>
    </dgm:pt>
    <dgm:pt modelId="{6D6CBD40-F559-440E-94F2-F10C214A9E7D}" type="sibTrans" cxnId="{AD6207D8-F246-45A4-A433-A563D608BD8A}">
      <dgm:prSet/>
      <dgm:spPr/>
      <dgm:t>
        <a:bodyPr/>
        <a:lstStyle/>
        <a:p>
          <a:endParaRPr lang="en-US"/>
        </a:p>
      </dgm:t>
    </dgm:pt>
    <dgm:pt modelId="{8488F07D-CDBF-4754-9DE6-F04F464DD68D}" type="pres">
      <dgm:prSet presAssocID="{63F1FA1D-671F-4066-BCA9-95353824EBAF}" presName="Name0" presStyleCnt="0">
        <dgm:presLayoutVars>
          <dgm:dir/>
          <dgm:animLvl val="lvl"/>
          <dgm:resizeHandles val="exact"/>
        </dgm:presLayoutVars>
      </dgm:prSet>
      <dgm:spPr/>
    </dgm:pt>
    <dgm:pt modelId="{0D5F2E7C-3A1D-4291-A1C2-806CC7B95748}" type="pres">
      <dgm:prSet presAssocID="{A944B775-2414-4A03-9E63-0D94A6F06F89}" presName="composite" presStyleCnt="0"/>
      <dgm:spPr/>
    </dgm:pt>
    <dgm:pt modelId="{9E457132-3DB6-4195-B6EB-5279BE42CA44}" type="pres">
      <dgm:prSet presAssocID="{A944B775-2414-4A03-9E63-0D94A6F06F89}" presName="parTx" presStyleLbl="alignNode1" presStyleIdx="0" presStyleCnt="4">
        <dgm:presLayoutVars>
          <dgm:chMax val="0"/>
          <dgm:chPref val="0"/>
          <dgm:bulletEnabled val="1"/>
        </dgm:presLayoutVars>
      </dgm:prSet>
      <dgm:spPr/>
    </dgm:pt>
    <dgm:pt modelId="{1C87A45E-4B07-4437-91BD-8F8F0DDC28BF}" type="pres">
      <dgm:prSet presAssocID="{A944B775-2414-4A03-9E63-0D94A6F06F89}" presName="desTx" presStyleLbl="alignAccFollowNode1" presStyleIdx="0" presStyleCnt="4">
        <dgm:presLayoutVars>
          <dgm:bulletEnabled val="1"/>
        </dgm:presLayoutVars>
      </dgm:prSet>
      <dgm:spPr/>
    </dgm:pt>
    <dgm:pt modelId="{562DFEC7-9570-42A2-AB2D-B10AAD9F51F6}" type="pres">
      <dgm:prSet presAssocID="{E944508B-26C1-4BDE-AC5B-B61F2974A0FF}" presName="space" presStyleCnt="0"/>
      <dgm:spPr/>
    </dgm:pt>
    <dgm:pt modelId="{7B46FBDE-D3EA-4A1B-8A80-ACEF98E20B6A}" type="pres">
      <dgm:prSet presAssocID="{E677F17C-1F9B-45CF-BEC2-42143369CB53}" presName="composite" presStyleCnt="0"/>
      <dgm:spPr/>
    </dgm:pt>
    <dgm:pt modelId="{8CB5D3F0-E06C-4E97-A6BB-EF1287D93D25}" type="pres">
      <dgm:prSet presAssocID="{E677F17C-1F9B-45CF-BEC2-42143369CB53}" presName="parTx" presStyleLbl="alignNode1" presStyleIdx="1" presStyleCnt="4">
        <dgm:presLayoutVars>
          <dgm:chMax val="0"/>
          <dgm:chPref val="0"/>
          <dgm:bulletEnabled val="1"/>
        </dgm:presLayoutVars>
      </dgm:prSet>
      <dgm:spPr/>
    </dgm:pt>
    <dgm:pt modelId="{4BE047F5-3932-4C4B-866F-5B9A5B5C7A1C}" type="pres">
      <dgm:prSet presAssocID="{E677F17C-1F9B-45CF-BEC2-42143369CB53}" presName="desTx" presStyleLbl="alignAccFollowNode1" presStyleIdx="1" presStyleCnt="4">
        <dgm:presLayoutVars>
          <dgm:bulletEnabled val="1"/>
        </dgm:presLayoutVars>
      </dgm:prSet>
      <dgm:spPr/>
    </dgm:pt>
    <dgm:pt modelId="{275CA171-AAEC-4A8B-917C-447C2632B6F0}" type="pres">
      <dgm:prSet presAssocID="{84209757-C987-4204-879B-8704FB8C9A71}" presName="space" presStyleCnt="0"/>
      <dgm:spPr/>
    </dgm:pt>
    <dgm:pt modelId="{9AB7B0D9-27E3-4309-9B91-509EEBFB84A8}" type="pres">
      <dgm:prSet presAssocID="{C8850C93-98A0-4814-BC75-ED577CD5593C}" presName="composite" presStyleCnt="0"/>
      <dgm:spPr/>
    </dgm:pt>
    <dgm:pt modelId="{584CDDCB-3A31-40C8-843C-ACFF9FA3DB01}" type="pres">
      <dgm:prSet presAssocID="{C8850C93-98A0-4814-BC75-ED577CD5593C}" presName="parTx" presStyleLbl="alignNode1" presStyleIdx="2" presStyleCnt="4">
        <dgm:presLayoutVars>
          <dgm:chMax val="0"/>
          <dgm:chPref val="0"/>
          <dgm:bulletEnabled val="1"/>
        </dgm:presLayoutVars>
      </dgm:prSet>
      <dgm:spPr/>
    </dgm:pt>
    <dgm:pt modelId="{E18293B5-E7E0-4AA8-B9E1-78F196E8A304}" type="pres">
      <dgm:prSet presAssocID="{C8850C93-98A0-4814-BC75-ED577CD5593C}" presName="desTx" presStyleLbl="alignAccFollowNode1" presStyleIdx="2" presStyleCnt="4">
        <dgm:presLayoutVars>
          <dgm:bulletEnabled val="1"/>
        </dgm:presLayoutVars>
      </dgm:prSet>
      <dgm:spPr/>
    </dgm:pt>
    <dgm:pt modelId="{FDC097E7-6E45-46B5-BE64-C6FC7C532275}" type="pres">
      <dgm:prSet presAssocID="{988BD07A-FFDD-482B-8D8E-2D729D4798B6}" presName="space" presStyleCnt="0"/>
      <dgm:spPr/>
    </dgm:pt>
    <dgm:pt modelId="{3DC34D98-6096-4F28-B001-37D8F118FAF9}" type="pres">
      <dgm:prSet presAssocID="{FD4E2BC9-5F89-4E74-8882-7E5AAA568C8E}" presName="composite" presStyleCnt="0"/>
      <dgm:spPr/>
    </dgm:pt>
    <dgm:pt modelId="{D3EB30F8-FFEA-4A9C-896B-4BFC8922CFEF}" type="pres">
      <dgm:prSet presAssocID="{FD4E2BC9-5F89-4E74-8882-7E5AAA568C8E}" presName="parTx" presStyleLbl="alignNode1" presStyleIdx="3" presStyleCnt="4">
        <dgm:presLayoutVars>
          <dgm:chMax val="0"/>
          <dgm:chPref val="0"/>
          <dgm:bulletEnabled val="1"/>
        </dgm:presLayoutVars>
      </dgm:prSet>
      <dgm:spPr/>
    </dgm:pt>
    <dgm:pt modelId="{5158343D-1551-4053-AA4C-62FCAF4239E5}" type="pres">
      <dgm:prSet presAssocID="{FD4E2BC9-5F89-4E74-8882-7E5AAA568C8E}" presName="desTx" presStyleLbl="alignAccFollowNode1" presStyleIdx="3" presStyleCnt="4">
        <dgm:presLayoutVars>
          <dgm:bulletEnabled val="1"/>
        </dgm:presLayoutVars>
      </dgm:prSet>
      <dgm:spPr/>
    </dgm:pt>
  </dgm:ptLst>
  <dgm:cxnLst>
    <dgm:cxn modelId="{A6517804-01C5-4345-8A72-E50C78A5DCCD}" srcId="{A944B775-2414-4A03-9E63-0D94A6F06F89}" destId="{DE4AC6DE-4954-4D67-9EDD-A62B4C933B40}" srcOrd="0" destOrd="0" parTransId="{B97FCF01-753A-454B-AB13-93C81211B49D}" sibTransId="{3E5FAFB1-660B-4FB1-8B70-D1570A1691FD}"/>
    <dgm:cxn modelId="{186DC032-D860-4A96-9A26-3639E2BF4DA6}" type="presOf" srcId="{2B2ABAA2-880B-494D-81E1-79F0241C98C3}" destId="{1C87A45E-4B07-4437-91BD-8F8F0DDC28BF}" srcOrd="0" destOrd="1" presId="urn:microsoft.com/office/officeart/2005/8/layout/hList1"/>
    <dgm:cxn modelId="{3D41B246-A073-4586-9D8F-D85F73862AC6}" srcId="{63F1FA1D-671F-4066-BCA9-95353824EBAF}" destId="{E677F17C-1F9B-45CF-BEC2-42143369CB53}" srcOrd="1" destOrd="0" parTransId="{9CABE4C3-7DB2-4512-A791-440F73ED1009}" sibTransId="{84209757-C987-4204-879B-8704FB8C9A71}"/>
    <dgm:cxn modelId="{2B921957-B05E-4787-94B6-9EE5262BBE76}" type="presOf" srcId="{E677F17C-1F9B-45CF-BEC2-42143369CB53}" destId="{8CB5D3F0-E06C-4E97-A6BB-EF1287D93D25}" srcOrd="0" destOrd="0" presId="urn:microsoft.com/office/officeart/2005/8/layout/hList1"/>
    <dgm:cxn modelId="{EA2C2661-66F9-413D-85C7-FDEFD7E9E1D2}" type="presOf" srcId="{F04B99BC-95DB-4A68-9E75-47688E898903}" destId="{4BE047F5-3932-4C4B-866F-5B9A5B5C7A1C}" srcOrd="0" destOrd="2" presId="urn:microsoft.com/office/officeart/2005/8/layout/hList1"/>
    <dgm:cxn modelId="{99B86563-DF60-4999-903F-03C5B12A9C24}" srcId="{16369A22-2AA9-4081-BB55-3B9226DAF058}" destId="{57839FF8-EE64-4AF0-B483-D25198C15081}" srcOrd="0" destOrd="0" parTransId="{C782B614-C3EB-4521-8180-4C3CDBC9CB4C}" sibTransId="{F89DF24C-A26C-419C-A965-FAE88486B96D}"/>
    <dgm:cxn modelId="{7DAE4968-6C8E-4AA2-8CE5-00D8B479353E}" srcId="{FD4E2BC9-5F89-4E74-8882-7E5AAA568C8E}" destId="{13BF45E0-BD84-427A-9934-74AF35854219}" srcOrd="1" destOrd="0" parTransId="{DACDDF71-AC6B-4159-9689-6461D9E2DAE0}" sibTransId="{D2E111A6-FD99-429F-843B-0A5CFB96D7AC}"/>
    <dgm:cxn modelId="{49F76171-104A-49C9-BC19-F2FDABAA4591}" srcId="{C8850C93-98A0-4814-BC75-ED577CD5593C}" destId="{16369A22-2AA9-4081-BB55-3B9226DAF058}" srcOrd="0" destOrd="0" parTransId="{9E6C6746-BE50-40D2-9437-71CA32EE51FF}" sibTransId="{8E25ED9A-BFEC-45E1-B837-A8D92B5FE04C}"/>
    <dgm:cxn modelId="{F473A474-BF7E-4AC4-A570-CC623C1FA8C1}" type="presOf" srcId="{502F95DA-D40D-49F3-BD5A-7C07B2D9257E}" destId="{4BE047F5-3932-4C4B-866F-5B9A5B5C7A1C}" srcOrd="0" destOrd="0" presId="urn:microsoft.com/office/officeart/2005/8/layout/hList1"/>
    <dgm:cxn modelId="{9160CA7E-5AED-4FC8-AEAB-BD5E6032C984}" srcId="{E677F17C-1F9B-45CF-BEC2-42143369CB53}" destId="{22079B18-ABE1-4066-AB00-ECC426D64C32}" srcOrd="1" destOrd="0" parTransId="{54B9579C-1BCB-42B7-BC82-6A231F4376C4}" sibTransId="{EAB44422-B917-4CE9-A4DE-01BA41A9238B}"/>
    <dgm:cxn modelId="{AD50137F-088C-4CA0-8186-3291E416BF9E}" type="presOf" srcId="{FE620ECF-087F-4778-90DA-16394AB91CEA}" destId="{5158343D-1551-4053-AA4C-62FCAF4239E5}" srcOrd="0" destOrd="0" presId="urn:microsoft.com/office/officeart/2005/8/layout/hList1"/>
    <dgm:cxn modelId="{5E7C8387-C1B3-4A11-B89F-C621A77587EF}" srcId="{FD4E2BC9-5F89-4E74-8882-7E5AAA568C8E}" destId="{FE620ECF-087F-4778-90DA-16394AB91CEA}" srcOrd="0" destOrd="0" parTransId="{F8AFCB01-59A0-464D-A4B9-2037BBFA06A1}" sibTransId="{178359FA-262A-4FE4-8993-5C830C787500}"/>
    <dgm:cxn modelId="{5166629F-2EFE-4F2D-921C-3BE408328646}" srcId="{63F1FA1D-671F-4066-BCA9-95353824EBAF}" destId="{FD4E2BC9-5F89-4E74-8882-7E5AAA568C8E}" srcOrd="3" destOrd="0" parTransId="{D5E606C6-745B-44B1-B452-1445D57DC27B}" sibTransId="{305F2B39-3510-4272-8EB0-68DE13DA78EB}"/>
    <dgm:cxn modelId="{5017A39F-920A-4DC7-8DCA-E967A49082D9}" type="presOf" srcId="{29CDC2F3-F5A1-4B02-A919-1E2712C37710}" destId="{E18293B5-E7E0-4AA8-B9E1-78F196E8A304}" srcOrd="0" destOrd="2" presId="urn:microsoft.com/office/officeart/2005/8/layout/hList1"/>
    <dgm:cxn modelId="{F3D850A6-9BF9-43FA-BA8D-39EB2B3E59B6}" type="presOf" srcId="{DE4AC6DE-4954-4D67-9EDD-A62B4C933B40}" destId="{1C87A45E-4B07-4437-91BD-8F8F0DDC28BF}" srcOrd="0" destOrd="0" presId="urn:microsoft.com/office/officeart/2005/8/layout/hList1"/>
    <dgm:cxn modelId="{8D9B6CA6-E48D-4AD0-9D9C-BDE9AF7C1828}" type="presOf" srcId="{A944B775-2414-4A03-9E63-0D94A6F06F89}" destId="{9E457132-3DB6-4195-B6EB-5279BE42CA44}" srcOrd="0" destOrd="0" presId="urn:microsoft.com/office/officeart/2005/8/layout/hList1"/>
    <dgm:cxn modelId="{C22333A7-4865-4A34-BBDC-71D7A40BBDE0}" type="presOf" srcId="{22079B18-ABE1-4066-AB00-ECC426D64C32}" destId="{4BE047F5-3932-4C4B-866F-5B9A5B5C7A1C}" srcOrd="0" destOrd="1" presId="urn:microsoft.com/office/officeart/2005/8/layout/hList1"/>
    <dgm:cxn modelId="{87FE3FB3-3E2A-4344-B2CF-C763660C8FE6}" type="presOf" srcId="{16369A22-2AA9-4081-BB55-3B9226DAF058}" destId="{E18293B5-E7E0-4AA8-B9E1-78F196E8A304}" srcOrd="0" destOrd="0" presId="urn:microsoft.com/office/officeart/2005/8/layout/hList1"/>
    <dgm:cxn modelId="{43411EBB-4F59-4B9A-A15D-3B0EDE302C31}" srcId="{16369A22-2AA9-4081-BB55-3B9226DAF058}" destId="{29CDC2F3-F5A1-4B02-A919-1E2712C37710}" srcOrd="1" destOrd="0" parTransId="{23C17075-1DCE-4702-A6C0-0D4CD9DEC283}" sibTransId="{04956887-A9FE-4C9C-8885-16ADE7F68969}"/>
    <dgm:cxn modelId="{4B32A3BB-0796-4522-9422-4E076999D75B}" type="presOf" srcId="{57839FF8-EE64-4AF0-B483-D25198C15081}" destId="{E18293B5-E7E0-4AA8-B9E1-78F196E8A304}" srcOrd="0" destOrd="1" presId="urn:microsoft.com/office/officeart/2005/8/layout/hList1"/>
    <dgm:cxn modelId="{1E98F2BB-4DDC-414F-B892-7632803953DE}" srcId="{63F1FA1D-671F-4066-BCA9-95353824EBAF}" destId="{C8850C93-98A0-4814-BC75-ED577CD5593C}" srcOrd="2" destOrd="0" parTransId="{F8877C6B-8D77-4D49-88B2-887478F13A71}" sibTransId="{988BD07A-FFDD-482B-8D8E-2D729D4798B6}"/>
    <dgm:cxn modelId="{F8BA62BD-FC03-47CC-AE4A-A357739AFEE2}" type="presOf" srcId="{63F1FA1D-671F-4066-BCA9-95353824EBAF}" destId="{8488F07D-CDBF-4754-9DE6-F04F464DD68D}" srcOrd="0" destOrd="0" presId="urn:microsoft.com/office/officeart/2005/8/layout/hList1"/>
    <dgm:cxn modelId="{7C3A8BBF-A921-4C36-9D22-6B6FFF63FBE2}" type="presOf" srcId="{25D999E2-E4C9-4723-929A-DA8C7EAD3E9C}" destId="{E18293B5-E7E0-4AA8-B9E1-78F196E8A304}" srcOrd="0" destOrd="3" presId="urn:microsoft.com/office/officeart/2005/8/layout/hList1"/>
    <dgm:cxn modelId="{FCD588C6-6E20-4D94-ADFA-2C4AFF865CE8}" srcId="{63F1FA1D-671F-4066-BCA9-95353824EBAF}" destId="{A944B775-2414-4A03-9E63-0D94A6F06F89}" srcOrd="0" destOrd="0" parTransId="{F3EA9866-9648-4BBC-9E19-8960DBEC6363}" sibTransId="{E944508B-26C1-4BDE-AC5B-B61F2974A0FF}"/>
    <dgm:cxn modelId="{C414E7CB-73A4-47D5-8A27-BF519D8F1284}" type="presOf" srcId="{13BF45E0-BD84-427A-9934-74AF35854219}" destId="{5158343D-1551-4053-AA4C-62FCAF4239E5}" srcOrd="0" destOrd="1" presId="urn:microsoft.com/office/officeart/2005/8/layout/hList1"/>
    <dgm:cxn modelId="{AD6207D8-F246-45A4-A433-A563D608BD8A}" srcId="{A944B775-2414-4A03-9E63-0D94A6F06F89}" destId="{2B2ABAA2-880B-494D-81E1-79F0241C98C3}" srcOrd="1" destOrd="0" parTransId="{EFC5BDB6-38CE-4F80-8B51-CDB76F8403E7}" sibTransId="{6D6CBD40-F559-440E-94F2-F10C214A9E7D}"/>
    <dgm:cxn modelId="{420583E1-30B5-42E1-88EC-16C857BBF5BE}" srcId="{E677F17C-1F9B-45CF-BEC2-42143369CB53}" destId="{F04B99BC-95DB-4A68-9E75-47688E898903}" srcOrd="2" destOrd="0" parTransId="{B238EF25-EC83-4C21-AACB-95DA193E137B}" sibTransId="{397A8194-707D-489D-AFCD-CD569F5FFC95}"/>
    <dgm:cxn modelId="{2F123CF2-33C4-411D-8ABC-CABE02B480AB}" type="presOf" srcId="{C8850C93-98A0-4814-BC75-ED577CD5593C}" destId="{584CDDCB-3A31-40C8-843C-ACFF9FA3DB01}" srcOrd="0" destOrd="0" presId="urn:microsoft.com/office/officeart/2005/8/layout/hList1"/>
    <dgm:cxn modelId="{C66842F6-4A1F-4D49-9FFC-58A30FB94E04}" type="presOf" srcId="{FD4E2BC9-5F89-4E74-8882-7E5AAA568C8E}" destId="{D3EB30F8-FFEA-4A9C-896B-4BFC8922CFEF}" srcOrd="0" destOrd="0" presId="urn:microsoft.com/office/officeart/2005/8/layout/hList1"/>
    <dgm:cxn modelId="{198822F9-B901-4C6D-A19F-74B28C2CA8D3}" srcId="{16369A22-2AA9-4081-BB55-3B9226DAF058}" destId="{25D999E2-E4C9-4723-929A-DA8C7EAD3E9C}" srcOrd="2" destOrd="0" parTransId="{719153EB-6AE1-4E8C-91E1-BB1938187A23}" sibTransId="{8D15F5A5-6AE9-4114-9C99-582E2DDAF79D}"/>
    <dgm:cxn modelId="{E17F84FA-F702-4C27-A353-AD58D1591802}" srcId="{E677F17C-1F9B-45CF-BEC2-42143369CB53}" destId="{502F95DA-D40D-49F3-BD5A-7C07B2D9257E}" srcOrd="0" destOrd="0" parTransId="{024F56F9-C6E1-4BAE-86CE-47EE748BED58}" sibTransId="{AA7FF9CC-C951-4913-ACEC-5967DC2EA98E}"/>
    <dgm:cxn modelId="{E5569340-3CD8-4C44-B677-E25F837151B6}" type="presParOf" srcId="{8488F07D-CDBF-4754-9DE6-F04F464DD68D}" destId="{0D5F2E7C-3A1D-4291-A1C2-806CC7B95748}" srcOrd="0" destOrd="0" presId="urn:microsoft.com/office/officeart/2005/8/layout/hList1"/>
    <dgm:cxn modelId="{83C499DD-3448-4686-A6E0-108646AAB305}" type="presParOf" srcId="{0D5F2E7C-3A1D-4291-A1C2-806CC7B95748}" destId="{9E457132-3DB6-4195-B6EB-5279BE42CA44}" srcOrd="0" destOrd="0" presId="urn:microsoft.com/office/officeart/2005/8/layout/hList1"/>
    <dgm:cxn modelId="{55E95397-73D1-409C-9B87-AB0E7DFCCEE8}" type="presParOf" srcId="{0D5F2E7C-3A1D-4291-A1C2-806CC7B95748}" destId="{1C87A45E-4B07-4437-91BD-8F8F0DDC28BF}" srcOrd="1" destOrd="0" presId="urn:microsoft.com/office/officeart/2005/8/layout/hList1"/>
    <dgm:cxn modelId="{EE360D22-0964-4BAD-866F-782F24E3A5F8}" type="presParOf" srcId="{8488F07D-CDBF-4754-9DE6-F04F464DD68D}" destId="{562DFEC7-9570-42A2-AB2D-B10AAD9F51F6}" srcOrd="1" destOrd="0" presId="urn:microsoft.com/office/officeart/2005/8/layout/hList1"/>
    <dgm:cxn modelId="{2D3DD902-DFFA-4FD8-97CD-7599F2074EC1}" type="presParOf" srcId="{8488F07D-CDBF-4754-9DE6-F04F464DD68D}" destId="{7B46FBDE-D3EA-4A1B-8A80-ACEF98E20B6A}" srcOrd="2" destOrd="0" presId="urn:microsoft.com/office/officeart/2005/8/layout/hList1"/>
    <dgm:cxn modelId="{DEA047DA-B42B-4E4B-B8E4-F2F1A4B4BFA4}" type="presParOf" srcId="{7B46FBDE-D3EA-4A1B-8A80-ACEF98E20B6A}" destId="{8CB5D3F0-E06C-4E97-A6BB-EF1287D93D25}" srcOrd="0" destOrd="0" presId="urn:microsoft.com/office/officeart/2005/8/layout/hList1"/>
    <dgm:cxn modelId="{27F653CD-BAC5-4A9C-8F09-208D40A4A405}" type="presParOf" srcId="{7B46FBDE-D3EA-4A1B-8A80-ACEF98E20B6A}" destId="{4BE047F5-3932-4C4B-866F-5B9A5B5C7A1C}" srcOrd="1" destOrd="0" presId="urn:microsoft.com/office/officeart/2005/8/layout/hList1"/>
    <dgm:cxn modelId="{C2560D99-846C-4747-9774-6294A4318980}" type="presParOf" srcId="{8488F07D-CDBF-4754-9DE6-F04F464DD68D}" destId="{275CA171-AAEC-4A8B-917C-447C2632B6F0}" srcOrd="3" destOrd="0" presId="urn:microsoft.com/office/officeart/2005/8/layout/hList1"/>
    <dgm:cxn modelId="{2349C21D-3421-4C39-92E7-2DF64C2F670E}" type="presParOf" srcId="{8488F07D-CDBF-4754-9DE6-F04F464DD68D}" destId="{9AB7B0D9-27E3-4309-9B91-509EEBFB84A8}" srcOrd="4" destOrd="0" presId="urn:microsoft.com/office/officeart/2005/8/layout/hList1"/>
    <dgm:cxn modelId="{943DF2EA-0C84-4178-B6F0-AB60088A0161}" type="presParOf" srcId="{9AB7B0D9-27E3-4309-9B91-509EEBFB84A8}" destId="{584CDDCB-3A31-40C8-843C-ACFF9FA3DB01}" srcOrd="0" destOrd="0" presId="urn:microsoft.com/office/officeart/2005/8/layout/hList1"/>
    <dgm:cxn modelId="{61C2B260-CAA7-4D41-B6D6-4BAEF9378FD7}" type="presParOf" srcId="{9AB7B0D9-27E3-4309-9B91-509EEBFB84A8}" destId="{E18293B5-E7E0-4AA8-B9E1-78F196E8A304}" srcOrd="1" destOrd="0" presId="urn:microsoft.com/office/officeart/2005/8/layout/hList1"/>
    <dgm:cxn modelId="{36DE3EC0-2684-483B-8D5D-E7FD348DFF4E}" type="presParOf" srcId="{8488F07D-CDBF-4754-9DE6-F04F464DD68D}" destId="{FDC097E7-6E45-46B5-BE64-C6FC7C532275}" srcOrd="5" destOrd="0" presId="urn:microsoft.com/office/officeart/2005/8/layout/hList1"/>
    <dgm:cxn modelId="{26B16F34-9997-4AFD-9415-A8A5652AFFF4}" type="presParOf" srcId="{8488F07D-CDBF-4754-9DE6-F04F464DD68D}" destId="{3DC34D98-6096-4F28-B001-37D8F118FAF9}" srcOrd="6" destOrd="0" presId="urn:microsoft.com/office/officeart/2005/8/layout/hList1"/>
    <dgm:cxn modelId="{BC8D5E56-4370-476A-B3FE-9A444632890E}" type="presParOf" srcId="{3DC34D98-6096-4F28-B001-37D8F118FAF9}" destId="{D3EB30F8-FFEA-4A9C-896B-4BFC8922CFEF}" srcOrd="0" destOrd="0" presId="urn:microsoft.com/office/officeart/2005/8/layout/hList1"/>
    <dgm:cxn modelId="{F1AC3CF3-0A11-4DA7-88C9-925A8A3FC761}" type="presParOf" srcId="{3DC34D98-6096-4F28-B001-37D8F118FAF9}" destId="{5158343D-1551-4053-AA4C-62FCAF4239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A8357-C09B-44D5-B3D5-10846C255B0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C3BD3B8-7DED-4A13-83D1-63B3EB6D7645}">
      <dgm:prSet phldrT="[Text]"/>
      <dgm:spPr/>
      <dgm:t>
        <a:bodyPr/>
        <a:lstStyle/>
        <a:p>
          <a:r>
            <a:rPr lang="en-US" dirty="0"/>
            <a:t>Group 1</a:t>
          </a:r>
        </a:p>
      </dgm:t>
    </dgm:pt>
    <dgm:pt modelId="{C7FD98DA-A7DC-4982-BF4A-97ABEF532812}" type="parTrans" cxnId="{83C51EF7-F8CD-4865-889B-0B3EB7A71191}">
      <dgm:prSet/>
      <dgm:spPr/>
      <dgm:t>
        <a:bodyPr/>
        <a:lstStyle/>
        <a:p>
          <a:endParaRPr lang="en-US"/>
        </a:p>
      </dgm:t>
    </dgm:pt>
    <dgm:pt modelId="{D598E7C3-71CD-457E-852B-5E86ED8EFCBE}" type="sibTrans" cxnId="{83C51EF7-F8CD-4865-889B-0B3EB7A71191}">
      <dgm:prSet/>
      <dgm:spPr/>
      <dgm:t>
        <a:bodyPr/>
        <a:lstStyle/>
        <a:p>
          <a:endParaRPr lang="en-US"/>
        </a:p>
      </dgm:t>
    </dgm:pt>
    <dgm:pt modelId="{065BB648-6821-4495-B5C4-17E2988268CB}">
      <dgm:prSet phldrT="[Text]"/>
      <dgm:spPr/>
      <dgm:t>
        <a:bodyPr/>
        <a:lstStyle/>
        <a:p>
          <a:pPr>
            <a:buFont typeface="Arial" panose="020B0604020202020204" pitchFamily="34" charset="0"/>
            <a:buNone/>
          </a:pPr>
          <a:r>
            <a:rPr lang="en-US" dirty="0"/>
            <a:t> &gt; 30 direct contact hours needs</a:t>
          </a:r>
        </a:p>
      </dgm:t>
    </dgm:pt>
    <dgm:pt modelId="{245B5695-5C72-4A74-8BFB-49CD3DC48756}" type="parTrans" cxnId="{9E99EF61-7EAF-4D7D-B0E1-8AF1CAC1400A}">
      <dgm:prSet/>
      <dgm:spPr/>
      <dgm:t>
        <a:bodyPr/>
        <a:lstStyle/>
        <a:p>
          <a:endParaRPr lang="en-US"/>
        </a:p>
      </dgm:t>
    </dgm:pt>
    <dgm:pt modelId="{A0945A76-C624-4115-98FF-35368F226565}" type="sibTrans" cxnId="{9E99EF61-7EAF-4D7D-B0E1-8AF1CAC1400A}">
      <dgm:prSet/>
      <dgm:spPr/>
      <dgm:t>
        <a:bodyPr/>
        <a:lstStyle/>
        <a:p>
          <a:endParaRPr lang="en-US"/>
        </a:p>
      </dgm:t>
    </dgm:pt>
    <dgm:pt modelId="{7BABD7FA-2710-47F9-BD63-7433F9362AE3}">
      <dgm:prSet phldrT="[Text]"/>
      <dgm:spPr/>
      <dgm:t>
        <a:bodyPr/>
        <a:lstStyle/>
        <a:p>
          <a:r>
            <a:rPr lang="en-US" dirty="0"/>
            <a:t>Group 2</a:t>
          </a:r>
        </a:p>
      </dgm:t>
    </dgm:pt>
    <dgm:pt modelId="{62DB4F14-A3C8-43A0-911F-049CCA2A4A93}" type="parTrans" cxnId="{F9EAA03D-CEFB-4449-9704-ED1FE6A33664}">
      <dgm:prSet/>
      <dgm:spPr/>
      <dgm:t>
        <a:bodyPr/>
        <a:lstStyle/>
        <a:p>
          <a:endParaRPr lang="en-US"/>
        </a:p>
      </dgm:t>
    </dgm:pt>
    <dgm:pt modelId="{92DB480D-FB21-48FA-B154-F5D0ED2C0C06}" type="sibTrans" cxnId="{F9EAA03D-CEFB-4449-9704-ED1FE6A33664}">
      <dgm:prSet/>
      <dgm:spPr/>
      <dgm:t>
        <a:bodyPr/>
        <a:lstStyle/>
        <a:p>
          <a:endParaRPr lang="en-US"/>
        </a:p>
      </dgm:t>
    </dgm:pt>
    <dgm:pt modelId="{9AC4D29D-5734-437E-BBED-84D108DCD4D1}">
      <dgm:prSet phldrT="[Text]"/>
      <dgm:spPr/>
      <dgm:t>
        <a:bodyPr/>
        <a:lstStyle/>
        <a:p>
          <a:r>
            <a:rPr lang="en-US" dirty="0"/>
            <a:t>&lt; 30 direct contact hours needed</a:t>
          </a:r>
        </a:p>
      </dgm:t>
    </dgm:pt>
    <dgm:pt modelId="{2768F2ED-37A9-43F2-A93D-C066FD201C9D}" type="parTrans" cxnId="{F920B03D-7E82-412B-B126-084948D8DC47}">
      <dgm:prSet/>
      <dgm:spPr/>
      <dgm:t>
        <a:bodyPr/>
        <a:lstStyle/>
        <a:p>
          <a:endParaRPr lang="en-US"/>
        </a:p>
      </dgm:t>
    </dgm:pt>
    <dgm:pt modelId="{BF0129C2-F641-4A49-82EE-C5DE272A9DEE}" type="sibTrans" cxnId="{F920B03D-7E82-412B-B126-084948D8DC47}">
      <dgm:prSet/>
      <dgm:spPr/>
      <dgm:t>
        <a:bodyPr/>
        <a:lstStyle/>
        <a:p>
          <a:endParaRPr lang="en-US"/>
        </a:p>
      </dgm:t>
    </dgm:pt>
    <dgm:pt modelId="{319492A6-0137-4608-ADE5-14BB8796F3B8}">
      <dgm:prSet phldrT="[Text]"/>
      <dgm:spPr/>
      <dgm:t>
        <a:bodyPr/>
        <a:lstStyle/>
        <a:p>
          <a:r>
            <a:rPr lang="en-US" dirty="0"/>
            <a:t>Group 3</a:t>
          </a:r>
        </a:p>
      </dgm:t>
    </dgm:pt>
    <dgm:pt modelId="{5A965D57-1088-4870-964E-ED28092C4661}" type="parTrans" cxnId="{B186630A-0FCB-463D-AA24-ADBEBC0AC3CF}">
      <dgm:prSet/>
      <dgm:spPr/>
      <dgm:t>
        <a:bodyPr/>
        <a:lstStyle/>
        <a:p>
          <a:endParaRPr lang="en-US"/>
        </a:p>
      </dgm:t>
    </dgm:pt>
    <dgm:pt modelId="{1B36ADA1-F928-4069-B691-C633118B294D}" type="sibTrans" cxnId="{B186630A-0FCB-463D-AA24-ADBEBC0AC3CF}">
      <dgm:prSet/>
      <dgm:spPr/>
      <dgm:t>
        <a:bodyPr/>
        <a:lstStyle/>
        <a:p>
          <a:endParaRPr lang="en-US"/>
        </a:p>
      </dgm:t>
    </dgm:pt>
    <dgm:pt modelId="{8194014A-4F03-4C47-8226-73DCB036EC50}">
      <dgm:prSet phldrT="[Text]"/>
      <dgm:spPr/>
      <dgm:t>
        <a:bodyPr/>
        <a:lstStyle/>
        <a:p>
          <a:r>
            <a:rPr lang="en-US" dirty="0"/>
            <a:t>No direct contact hours needed</a:t>
          </a:r>
        </a:p>
      </dgm:t>
    </dgm:pt>
    <dgm:pt modelId="{A0B642E4-D056-4474-9CF5-F377B37A4616}" type="parTrans" cxnId="{669B9F1E-F641-4094-8AE1-047E5B1D90D4}">
      <dgm:prSet/>
      <dgm:spPr/>
      <dgm:t>
        <a:bodyPr/>
        <a:lstStyle/>
        <a:p>
          <a:endParaRPr lang="en-US"/>
        </a:p>
      </dgm:t>
    </dgm:pt>
    <dgm:pt modelId="{38C012D6-5746-4493-9F51-D173005B1C8D}" type="sibTrans" cxnId="{669B9F1E-F641-4094-8AE1-047E5B1D90D4}">
      <dgm:prSet/>
      <dgm:spPr/>
      <dgm:t>
        <a:bodyPr/>
        <a:lstStyle/>
        <a:p>
          <a:endParaRPr lang="en-US"/>
        </a:p>
      </dgm:t>
    </dgm:pt>
    <dgm:pt modelId="{A3D98636-AC89-474E-86F5-6FD37FC4F443}">
      <dgm:prSet phldrT="[Text]"/>
      <dgm:spPr/>
      <dgm:t>
        <a:bodyPr/>
        <a:lstStyle/>
        <a:p>
          <a:pPr>
            <a:buFont typeface="Arial" panose="020B0604020202020204" pitchFamily="34" charset="0"/>
            <a:buNone/>
          </a:pPr>
          <a:r>
            <a:rPr lang="en-US" dirty="0"/>
            <a:t>8-week program</a:t>
          </a:r>
        </a:p>
      </dgm:t>
    </dgm:pt>
    <dgm:pt modelId="{ED1D953A-DA32-4FAF-B544-612E4BA893C3}" type="parTrans" cxnId="{E31AFC0B-2169-4D3C-88A5-B8CA2D067735}">
      <dgm:prSet/>
      <dgm:spPr/>
      <dgm:t>
        <a:bodyPr/>
        <a:lstStyle/>
        <a:p>
          <a:endParaRPr lang="en-US"/>
        </a:p>
      </dgm:t>
    </dgm:pt>
    <dgm:pt modelId="{914C79D9-BD2C-40B9-8429-0A8F65A3804D}" type="sibTrans" cxnId="{E31AFC0B-2169-4D3C-88A5-B8CA2D067735}">
      <dgm:prSet/>
      <dgm:spPr/>
      <dgm:t>
        <a:bodyPr/>
        <a:lstStyle/>
        <a:p>
          <a:endParaRPr lang="en-US"/>
        </a:p>
      </dgm:t>
    </dgm:pt>
    <dgm:pt modelId="{E3CF23AA-23EB-48BA-AAA2-F60881A5348E}">
      <dgm:prSet phldrT="[Text]"/>
      <dgm:spPr/>
      <dgm:t>
        <a:bodyPr/>
        <a:lstStyle/>
        <a:p>
          <a:pPr>
            <a:buFont typeface="Arial" panose="020B0604020202020204" pitchFamily="34" charset="0"/>
            <a:buNone/>
          </a:pPr>
          <a:r>
            <a:rPr lang="en-US" dirty="0"/>
            <a:t>Prebrief-&gt; Sim-&gt; Debrief</a:t>
          </a:r>
        </a:p>
      </dgm:t>
    </dgm:pt>
    <dgm:pt modelId="{78B83715-C8F3-4BC5-B50B-D520441F93BD}" type="parTrans" cxnId="{F85D6260-5C61-4BAA-85E9-AE67D1210574}">
      <dgm:prSet/>
      <dgm:spPr/>
      <dgm:t>
        <a:bodyPr/>
        <a:lstStyle/>
        <a:p>
          <a:endParaRPr lang="en-US"/>
        </a:p>
      </dgm:t>
    </dgm:pt>
    <dgm:pt modelId="{194E4CEC-8AC3-421F-9B9A-6A5909FAD881}" type="sibTrans" cxnId="{F85D6260-5C61-4BAA-85E9-AE67D1210574}">
      <dgm:prSet/>
      <dgm:spPr/>
      <dgm:t>
        <a:bodyPr/>
        <a:lstStyle/>
        <a:p>
          <a:endParaRPr lang="en-US"/>
        </a:p>
      </dgm:t>
    </dgm:pt>
    <dgm:pt modelId="{A1419A35-2C2E-42B3-ACD0-3BD55FEF5E14}">
      <dgm:prSet phldrT="[Text]"/>
      <dgm:spPr/>
      <dgm:t>
        <a:bodyPr/>
        <a:lstStyle/>
        <a:p>
          <a:r>
            <a:rPr lang="en-US" dirty="0"/>
            <a:t>6-week program</a:t>
          </a:r>
        </a:p>
      </dgm:t>
    </dgm:pt>
    <dgm:pt modelId="{78441412-E860-4990-A0C3-68057A0B3A1A}" type="parTrans" cxnId="{A468BE91-970E-4B1D-81AC-2E58900AC1D1}">
      <dgm:prSet/>
      <dgm:spPr/>
      <dgm:t>
        <a:bodyPr/>
        <a:lstStyle/>
        <a:p>
          <a:endParaRPr lang="en-US"/>
        </a:p>
      </dgm:t>
    </dgm:pt>
    <dgm:pt modelId="{4C50A57C-96E5-44B6-9402-621ED9C0B934}" type="sibTrans" cxnId="{A468BE91-970E-4B1D-81AC-2E58900AC1D1}">
      <dgm:prSet/>
      <dgm:spPr/>
      <dgm:t>
        <a:bodyPr/>
        <a:lstStyle/>
        <a:p>
          <a:endParaRPr lang="en-US"/>
        </a:p>
      </dgm:t>
    </dgm:pt>
    <dgm:pt modelId="{ACA746C5-3E60-4DA2-8258-BF0E2C7191B3}">
      <dgm:prSet phldrT="[Text]"/>
      <dgm:spPr/>
      <dgm:t>
        <a:bodyPr/>
        <a:lstStyle/>
        <a:p>
          <a:pPr>
            <a:buFont typeface="Arial" panose="020B0604020202020204" pitchFamily="34" charset="0"/>
            <a:buNone/>
          </a:pPr>
          <a:r>
            <a:rPr lang="en-US"/>
            <a:t>Prebrief-&gt; Sim-&gt; Debrief</a:t>
          </a:r>
          <a:endParaRPr lang="en-US" dirty="0"/>
        </a:p>
      </dgm:t>
    </dgm:pt>
    <dgm:pt modelId="{68307C29-81C4-421A-9AD1-D5BF996B0E88}" type="parTrans" cxnId="{F47E61E3-341B-46A2-9456-FD5ED14B1D3D}">
      <dgm:prSet/>
      <dgm:spPr/>
      <dgm:t>
        <a:bodyPr/>
        <a:lstStyle/>
        <a:p>
          <a:endParaRPr lang="en-US"/>
        </a:p>
      </dgm:t>
    </dgm:pt>
    <dgm:pt modelId="{F6495794-87E2-4C5F-B8F5-F9F2214DFF2A}" type="sibTrans" cxnId="{F47E61E3-341B-46A2-9456-FD5ED14B1D3D}">
      <dgm:prSet/>
      <dgm:spPr/>
      <dgm:t>
        <a:bodyPr/>
        <a:lstStyle/>
        <a:p>
          <a:endParaRPr lang="en-US"/>
        </a:p>
      </dgm:t>
    </dgm:pt>
    <dgm:pt modelId="{1ED5B431-601F-47F7-A819-69707071AC86}">
      <dgm:prSet phldrT="[Text]"/>
      <dgm:spPr/>
      <dgm:t>
        <a:bodyPr/>
        <a:lstStyle/>
        <a:p>
          <a:r>
            <a:rPr lang="en-US" dirty="0"/>
            <a:t>4-week program</a:t>
          </a:r>
        </a:p>
      </dgm:t>
    </dgm:pt>
    <dgm:pt modelId="{EBE5A59A-F5D3-452C-A41E-B464B1A19767}" type="parTrans" cxnId="{82DC31A2-C859-4854-B4AF-F404FE7A7E18}">
      <dgm:prSet/>
      <dgm:spPr/>
      <dgm:t>
        <a:bodyPr/>
        <a:lstStyle/>
        <a:p>
          <a:endParaRPr lang="en-US"/>
        </a:p>
      </dgm:t>
    </dgm:pt>
    <dgm:pt modelId="{F90733AF-A809-4FBF-8F41-56280DC0558B}" type="sibTrans" cxnId="{82DC31A2-C859-4854-B4AF-F404FE7A7E18}">
      <dgm:prSet/>
      <dgm:spPr/>
      <dgm:t>
        <a:bodyPr/>
        <a:lstStyle/>
        <a:p>
          <a:endParaRPr lang="en-US"/>
        </a:p>
      </dgm:t>
    </dgm:pt>
    <dgm:pt modelId="{0AD0A783-FD91-4068-8998-0B057044EB11}">
      <dgm:prSet phldrT="[Text]"/>
      <dgm:spPr/>
      <dgm:t>
        <a:bodyPr/>
        <a:lstStyle/>
        <a:p>
          <a:r>
            <a:rPr lang="en-US" dirty="0"/>
            <a:t>Small Group “Walk Through”</a:t>
          </a:r>
        </a:p>
      </dgm:t>
    </dgm:pt>
    <dgm:pt modelId="{17D6E803-1D65-4729-BFE6-F5C06BADB3A0}" type="parTrans" cxnId="{6044ADC6-48F9-49B4-B56E-449B49359497}">
      <dgm:prSet/>
      <dgm:spPr/>
      <dgm:t>
        <a:bodyPr/>
        <a:lstStyle/>
        <a:p>
          <a:endParaRPr lang="en-US"/>
        </a:p>
      </dgm:t>
    </dgm:pt>
    <dgm:pt modelId="{8FF2F60E-6A7D-4B7B-A50E-BB42FF0DF6C7}" type="sibTrans" cxnId="{6044ADC6-48F9-49B4-B56E-449B49359497}">
      <dgm:prSet/>
      <dgm:spPr/>
      <dgm:t>
        <a:bodyPr/>
        <a:lstStyle/>
        <a:p>
          <a:endParaRPr lang="en-US"/>
        </a:p>
      </dgm:t>
    </dgm:pt>
    <dgm:pt modelId="{C8638269-BA35-42A9-AC74-F726C393EC2F}" type="pres">
      <dgm:prSet presAssocID="{91FA8357-C09B-44D5-B3D5-10846C255B03}" presName="Name0" presStyleCnt="0">
        <dgm:presLayoutVars>
          <dgm:chMax val="5"/>
          <dgm:chPref val="5"/>
          <dgm:dir/>
          <dgm:animLvl val="lvl"/>
        </dgm:presLayoutVars>
      </dgm:prSet>
      <dgm:spPr/>
    </dgm:pt>
    <dgm:pt modelId="{CD3916FE-FD51-4208-883D-8C860675F26E}" type="pres">
      <dgm:prSet presAssocID="{EC3BD3B8-7DED-4A13-83D1-63B3EB6D7645}" presName="parentText1" presStyleLbl="node1" presStyleIdx="0" presStyleCnt="3">
        <dgm:presLayoutVars>
          <dgm:chMax/>
          <dgm:chPref val="3"/>
          <dgm:bulletEnabled val="1"/>
        </dgm:presLayoutVars>
      </dgm:prSet>
      <dgm:spPr/>
    </dgm:pt>
    <dgm:pt modelId="{3BECAF1A-D34A-48B1-BFF0-EB17BBC115CB}" type="pres">
      <dgm:prSet presAssocID="{EC3BD3B8-7DED-4A13-83D1-63B3EB6D7645}" presName="childText1" presStyleLbl="solidAlignAcc1" presStyleIdx="0" presStyleCnt="3">
        <dgm:presLayoutVars>
          <dgm:chMax val="0"/>
          <dgm:chPref val="0"/>
          <dgm:bulletEnabled val="1"/>
        </dgm:presLayoutVars>
      </dgm:prSet>
      <dgm:spPr/>
    </dgm:pt>
    <dgm:pt modelId="{ECD7C936-2285-4C70-8E73-B2CDF4CE279D}" type="pres">
      <dgm:prSet presAssocID="{7BABD7FA-2710-47F9-BD63-7433F9362AE3}" presName="parentText2" presStyleLbl="node1" presStyleIdx="1" presStyleCnt="3">
        <dgm:presLayoutVars>
          <dgm:chMax/>
          <dgm:chPref val="3"/>
          <dgm:bulletEnabled val="1"/>
        </dgm:presLayoutVars>
      </dgm:prSet>
      <dgm:spPr/>
    </dgm:pt>
    <dgm:pt modelId="{21F68204-D879-429A-B20A-3B47412796CF}" type="pres">
      <dgm:prSet presAssocID="{7BABD7FA-2710-47F9-BD63-7433F9362AE3}" presName="childText2" presStyleLbl="solidAlignAcc1" presStyleIdx="1" presStyleCnt="3">
        <dgm:presLayoutVars>
          <dgm:chMax val="0"/>
          <dgm:chPref val="0"/>
          <dgm:bulletEnabled val="1"/>
        </dgm:presLayoutVars>
      </dgm:prSet>
      <dgm:spPr/>
    </dgm:pt>
    <dgm:pt modelId="{88B694C5-017C-425B-865D-97A7D8B6E65D}" type="pres">
      <dgm:prSet presAssocID="{319492A6-0137-4608-ADE5-14BB8796F3B8}" presName="parentText3" presStyleLbl="node1" presStyleIdx="2" presStyleCnt="3">
        <dgm:presLayoutVars>
          <dgm:chMax/>
          <dgm:chPref val="3"/>
          <dgm:bulletEnabled val="1"/>
        </dgm:presLayoutVars>
      </dgm:prSet>
      <dgm:spPr/>
    </dgm:pt>
    <dgm:pt modelId="{7BE0D30D-CCAC-4FAF-91F4-F6E48D3990A2}" type="pres">
      <dgm:prSet presAssocID="{319492A6-0137-4608-ADE5-14BB8796F3B8}" presName="childText3" presStyleLbl="solidAlignAcc1" presStyleIdx="2" presStyleCnt="3">
        <dgm:presLayoutVars>
          <dgm:chMax val="0"/>
          <dgm:chPref val="0"/>
          <dgm:bulletEnabled val="1"/>
        </dgm:presLayoutVars>
      </dgm:prSet>
      <dgm:spPr/>
    </dgm:pt>
  </dgm:ptLst>
  <dgm:cxnLst>
    <dgm:cxn modelId="{6FE48507-7B0D-499F-B053-CF25F9EF154D}" type="presOf" srcId="{A3D98636-AC89-474E-86F5-6FD37FC4F443}" destId="{3BECAF1A-D34A-48B1-BFF0-EB17BBC115CB}" srcOrd="0" destOrd="1" presId="urn:microsoft.com/office/officeart/2009/3/layout/IncreasingArrowsProcess"/>
    <dgm:cxn modelId="{63A6AB07-AE44-4FAB-8EFE-32750DD06364}" type="presOf" srcId="{EC3BD3B8-7DED-4A13-83D1-63B3EB6D7645}" destId="{CD3916FE-FD51-4208-883D-8C860675F26E}" srcOrd="0" destOrd="0" presId="urn:microsoft.com/office/officeart/2009/3/layout/IncreasingArrowsProcess"/>
    <dgm:cxn modelId="{B186630A-0FCB-463D-AA24-ADBEBC0AC3CF}" srcId="{91FA8357-C09B-44D5-B3D5-10846C255B03}" destId="{319492A6-0137-4608-ADE5-14BB8796F3B8}" srcOrd="2" destOrd="0" parTransId="{5A965D57-1088-4870-964E-ED28092C4661}" sibTransId="{1B36ADA1-F928-4069-B691-C633118B294D}"/>
    <dgm:cxn modelId="{E31AFC0B-2169-4D3C-88A5-B8CA2D067735}" srcId="{EC3BD3B8-7DED-4A13-83D1-63B3EB6D7645}" destId="{A3D98636-AC89-474E-86F5-6FD37FC4F443}" srcOrd="1" destOrd="0" parTransId="{ED1D953A-DA32-4FAF-B544-612E4BA893C3}" sibTransId="{914C79D9-BD2C-40B9-8429-0A8F65A3804D}"/>
    <dgm:cxn modelId="{23E5D60E-A560-4F00-A1B7-77029C195C2E}" type="presOf" srcId="{ACA746C5-3E60-4DA2-8258-BF0E2C7191B3}" destId="{21F68204-D879-429A-B20A-3B47412796CF}" srcOrd="0" destOrd="2" presId="urn:microsoft.com/office/officeart/2009/3/layout/IncreasingArrowsProcess"/>
    <dgm:cxn modelId="{669B9F1E-F641-4094-8AE1-047E5B1D90D4}" srcId="{319492A6-0137-4608-ADE5-14BB8796F3B8}" destId="{8194014A-4F03-4C47-8226-73DCB036EC50}" srcOrd="0" destOrd="0" parTransId="{A0B642E4-D056-4474-9CF5-F377B37A4616}" sibTransId="{38C012D6-5746-4493-9F51-D173005B1C8D}"/>
    <dgm:cxn modelId="{AD15F639-10A9-4B50-BA73-06E9D6794B29}" type="presOf" srcId="{91FA8357-C09B-44D5-B3D5-10846C255B03}" destId="{C8638269-BA35-42A9-AC74-F726C393EC2F}" srcOrd="0" destOrd="0" presId="urn:microsoft.com/office/officeart/2009/3/layout/IncreasingArrowsProcess"/>
    <dgm:cxn modelId="{F9EAA03D-CEFB-4449-9704-ED1FE6A33664}" srcId="{91FA8357-C09B-44D5-B3D5-10846C255B03}" destId="{7BABD7FA-2710-47F9-BD63-7433F9362AE3}" srcOrd="1" destOrd="0" parTransId="{62DB4F14-A3C8-43A0-911F-049CCA2A4A93}" sibTransId="{92DB480D-FB21-48FA-B154-F5D0ED2C0C06}"/>
    <dgm:cxn modelId="{F920B03D-7E82-412B-B126-084948D8DC47}" srcId="{7BABD7FA-2710-47F9-BD63-7433F9362AE3}" destId="{9AC4D29D-5734-437E-BBED-84D108DCD4D1}" srcOrd="0" destOrd="0" parTransId="{2768F2ED-37A9-43F2-A93D-C066FD201C9D}" sibTransId="{BF0129C2-F641-4A49-82EE-C5DE272A9DEE}"/>
    <dgm:cxn modelId="{0D091E46-A121-4E60-82FC-B35CED9CB688}" type="presOf" srcId="{319492A6-0137-4608-ADE5-14BB8796F3B8}" destId="{88B694C5-017C-425B-865D-97A7D8B6E65D}" srcOrd="0" destOrd="0" presId="urn:microsoft.com/office/officeart/2009/3/layout/IncreasingArrowsProcess"/>
    <dgm:cxn modelId="{D3D98A49-336E-49AB-A2B5-969278BEE51D}" type="presOf" srcId="{7BABD7FA-2710-47F9-BD63-7433F9362AE3}" destId="{ECD7C936-2285-4C70-8E73-B2CDF4CE279D}" srcOrd="0" destOrd="0" presId="urn:microsoft.com/office/officeart/2009/3/layout/IncreasingArrowsProcess"/>
    <dgm:cxn modelId="{5B4DE04B-A530-480F-82DB-EDE5A2AD2676}" type="presOf" srcId="{1ED5B431-601F-47F7-A819-69707071AC86}" destId="{7BE0D30D-CCAC-4FAF-91F4-F6E48D3990A2}" srcOrd="0" destOrd="1" presId="urn:microsoft.com/office/officeart/2009/3/layout/IncreasingArrowsProcess"/>
    <dgm:cxn modelId="{0008325B-D0C7-4384-BE64-30A6E3DCC889}" type="presOf" srcId="{9AC4D29D-5734-437E-BBED-84D108DCD4D1}" destId="{21F68204-D879-429A-B20A-3B47412796CF}" srcOrd="0" destOrd="0" presId="urn:microsoft.com/office/officeart/2009/3/layout/IncreasingArrowsProcess"/>
    <dgm:cxn modelId="{F85D6260-5C61-4BAA-85E9-AE67D1210574}" srcId="{EC3BD3B8-7DED-4A13-83D1-63B3EB6D7645}" destId="{E3CF23AA-23EB-48BA-AAA2-F60881A5348E}" srcOrd="2" destOrd="0" parTransId="{78B83715-C8F3-4BC5-B50B-D520441F93BD}" sibTransId="{194E4CEC-8AC3-421F-9B9A-6A5909FAD881}"/>
    <dgm:cxn modelId="{9E99EF61-7EAF-4D7D-B0E1-8AF1CAC1400A}" srcId="{EC3BD3B8-7DED-4A13-83D1-63B3EB6D7645}" destId="{065BB648-6821-4495-B5C4-17E2988268CB}" srcOrd="0" destOrd="0" parTransId="{245B5695-5C72-4A74-8BFB-49CD3DC48756}" sibTransId="{A0945A76-C624-4115-98FF-35368F226565}"/>
    <dgm:cxn modelId="{CCDB2971-7925-4263-B436-AE53B466D13C}" type="presOf" srcId="{A1419A35-2C2E-42B3-ACD0-3BD55FEF5E14}" destId="{21F68204-D879-429A-B20A-3B47412796CF}" srcOrd="0" destOrd="1" presId="urn:microsoft.com/office/officeart/2009/3/layout/IncreasingArrowsProcess"/>
    <dgm:cxn modelId="{C9AC1275-B610-4511-899A-16D0BC4A6AF8}" type="presOf" srcId="{8194014A-4F03-4C47-8226-73DCB036EC50}" destId="{7BE0D30D-CCAC-4FAF-91F4-F6E48D3990A2}" srcOrd="0" destOrd="0" presId="urn:microsoft.com/office/officeart/2009/3/layout/IncreasingArrowsProcess"/>
    <dgm:cxn modelId="{F3129D7C-1205-40FB-8BE4-7F0DEF12DAB3}" type="presOf" srcId="{E3CF23AA-23EB-48BA-AAA2-F60881A5348E}" destId="{3BECAF1A-D34A-48B1-BFF0-EB17BBC115CB}" srcOrd="0" destOrd="2" presId="urn:microsoft.com/office/officeart/2009/3/layout/IncreasingArrowsProcess"/>
    <dgm:cxn modelId="{A468BE91-970E-4B1D-81AC-2E58900AC1D1}" srcId="{7BABD7FA-2710-47F9-BD63-7433F9362AE3}" destId="{A1419A35-2C2E-42B3-ACD0-3BD55FEF5E14}" srcOrd="1" destOrd="0" parTransId="{78441412-E860-4990-A0C3-68057A0B3A1A}" sibTransId="{4C50A57C-96E5-44B6-9402-621ED9C0B934}"/>
    <dgm:cxn modelId="{82DC31A2-C859-4854-B4AF-F404FE7A7E18}" srcId="{319492A6-0137-4608-ADE5-14BB8796F3B8}" destId="{1ED5B431-601F-47F7-A819-69707071AC86}" srcOrd="1" destOrd="0" parTransId="{EBE5A59A-F5D3-452C-A41E-B464B1A19767}" sibTransId="{F90733AF-A809-4FBF-8F41-56280DC0558B}"/>
    <dgm:cxn modelId="{A78155AF-C4C8-4EE1-81BE-B9F536797E03}" type="presOf" srcId="{065BB648-6821-4495-B5C4-17E2988268CB}" destId="{3BECAF1A-D34A-48B1-BFF0-EB17BBC115CB}" srcOrd="0" destOrd="0" presId="urn:microsoft.com/office/officeart/2009/3/layout/IncreasingArrowsProcess"/>
    <dgm:cxn modelId="{16D33BB1-6811-41C8-8A4A-42851FED1A1B}" type="presOf" srcId="{0AD0A783-FD91-4068-8998-0B057044EB11}" destId="{7BE0D30D-CCAC-4FAF-91F4-F6E48D3990A2}" srcOrd="0" destOrd="2" presId="urn:microsoft.com/office/officeart/2009/3/layout/IncreasingArrowsProcess"/>
    <dgm:cxn modelId="{6044ADC6-48F9-49B4-B56E-449B49359497}" srcId="{319492A6-0137-4608-ADE5-14BB8796F3B8}" destId="{0AD0A783-FD91-4068-8998-0B057044EB11}" srcOrd="2" destOrd="0" parTransId="{17D6E803-1D65-4729-BFE6-F5C06BADB3A0}" sibTransId="{8FF2F60E-6A7D-4B7B-A50E-BB42FF0DF6C7}"/>
    <dgm:cxn modelId="{F47E61E3-341B-46A2-9456-FD5ED14B1D3D}" srcId="{7BABD7FA-2710-47F9-BD63-7433F9362AE3}" destId="{ACA746C5-3E60-4DA2-8258-BF0E2C7191B3}" srcOrd="2" destOrd="0" parTransId="{68307C29-81C4-421A-9AD1-D5BF996B0E88}" sibTransId="{F6495794-87E2-4C5F-B8F5-F9F2214DFF2A}"/>
    <dgm:cxn modelId="{83C51EF7-F8CD-4865-889B-0B3EB7A71191}" srcId="{91FA8357-C09B-44D5-B3D5-10846C255B03}" destId="{EC3BD3B8-7DED-4A13-83D1-63B3EB6D7645}" srcOrd="0" destOrd="0" parTransId="{C7FD98DA-A7DC-4982-BF4A-97ABEF532812}" sibTransId="{D598E7C3-71CD-457E-852B-5E86ED8EFCBE}"/>
    <dgm:cxn modelId="{0A26EE66-6809-4E0B-9617-BC6631B09AD8}" type="presParOf" srcId="{C8638269-BA35-42A9-AC74-F726C393EC2F}" destId="{CD3916FE-FD51-4208-883D-8C860675F26E}" srcOrd="0" destOrd="0" presId="urn:microsoft.com/office/officeart/2009/3/layout/IncreasingArrowsProcess"/>
    <dgm:cxn modelId="{95A4B05C-D8B0-483D-8BCB-29230A4162F2}" type="presParOf" srcId="{C8638269-BA35-42A9-AC74-F726C393EC2F}" destId="{3BECAF1A-D34A-48B1-BFF0-EB17BBC115CB}" srcOrd="1" destOrd="0" presId="urn:microsoft.com/office/officeart/2009/3/layout/IncreasingArrowsProcess"/>
    <dgm:cxn modelId="{747F3F0B-ED99-4CAD-8B01-3D113068DC5D}" type="presParOf" srcId="{C8638269-BA35-42A9-AC74-F726C393EC2F}" destId="{ECD7C936-2285-4C70-8E73-B2CDF4CE279D}" srcOrd="2" destOrd="0" presId="urn:microsoft.com/office/officeart/2009/3/layout/IncreasingArrowsProcess"/>
    <dgm:cxn modelId="{6549F1B2-2F57-4629-AD5A-CDA7AC8B5D76}" type="presParOf" srcId="{C8638269-BA35-42A9-AC74-F726C393EC2F}" destId="{21F68204-D879-429A-B20A-3B47412796CF}" srcOrd="3" destOrd="0" presId="urn:microsoft.com/office/officeart/2009/3/layout/IncreasingArrowsProcess"/>
    <dgm:cxn modelId="{BF876253-1F31-439A-877C-90545939F77B}" type="presParOf" srcId="{C8638269-BA35-42A9-AC74-F726C393EC2F}" destId="{88B694C5-017C-425B-865D-97A7D8B6E65D}" srcOrd="4" destOrd="0" presId="urn:microsoft.com/office/officeart/2009/3/layout/IncreasingArrowsProcess"/>
    <dgm:cxn modelId="{BF25AC65-17EE-4305-B4A4-275FFC0D014B}" type="presParOf" srcId="{C8638269-BA35-42A9-AC74-F726C393EC2F}" destId="{7BE0D30D-CCAC-4FAF-91F4-F6E48D3990A2}"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22151F-59AD-4292-850A-D0655098012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1F8D17E-7A2F-46E7-979A-EE2ACDE8EDED}">
      <dgm:prSet phldr="0"/>
      <dgm:spPr/>
      <dgm:t>
        <a:bodyPr/>
        <a:lstStyle/>
        <a:p>
          <a:pPr algn="l" rtl="0">
            <a:lnSpc>
              <a:spcPct val="90000"/>
            </a:lnSpc>
          </a:pPr>
          <a:r>
            <a:rPr lang="en-US" dirty="0"/>
            <a:t>Education on “Best Practices” in Simulation &amp; Remote Clinical Training</a:t>
          </a:r>
        </a:p>
      </dgm:t>
    </dgm:pt>
    <dgm:pt modelId="{E23C5A81-DA90-4EBD-9CA3-6154A5515AC3}" type="parTrans" cxnId="{26BBD00A-16C2-42A1-AB75-6039524B388C}">
      <dgm:prSet/>
      <dgm:spPr/>
    </dgm:pt>
    <dgm:pt modelId="{4C0A6B42-F632-4671-B623-54834D8390A4}" type="sibTrans" cxnId="{26BBD00A-16C2-42A1-AB75-6039524B388C}">
      <dgm:prSet/>
      <dgm:spPr/>
    </dgm:pt>
    <dgm:pt modelId="{164379F3-6504-44C7-9171-FC1AB2EA180A}">
      <dgm:prSet phldr="0"/>
      <dgm:spPr/>
      <dgm:t>
        <a:bodyPr/>
        <a:lstStyle/>
        <a:p>
          <a:pPr algn="l">
            <a:lnSpc>
              <a:spcPct val="90000"/>
            </a:lnSpc>
          </a:pPr>
          <a:r>
            <a:rPr lang="en-US" dirty="0"/>
            <a:t>Explanation of roles, procedures, and expectations</a:t>
          </a:r>
        </a:p>
      </dgm:t>
    </dgm:pt>
    <dgm:pt modelId="{013B14B6-BF50-47E3-A4DC-8C5017B1E691}" type="parTrans" cxnId="{94B2199E-2C34-4BD1-A467-821CC50D6F62}">
      <dgm:prSet/>
      <dgm:spPr/>
    </dgm:pt>
    <dgm:pt modelId="{019380DD-7130-4C21-818F-EEF482EB93BF}" type="sibTrans" cxnId="{94B2199E-2C34-4BD1-A467-821CC50D6F62}">
      <dgm:prSet/>
      <dgm:spPr/>
    </dgm:pt>
    <dgm:pt modelId="{21DEE4ED-5494-4396-850D-976A1FF25AA9}">
      <dgm:prSet phldr="0"/>
      <dgm:spPr/>
      <dgm:t>
        <a:bodyPr/>
        <a:lstStyle/>
        <a:p>
          <a:pPr algn="l" rtl="0">
            <a:lnSpc>
              <a:spcPct val="90000"/>
            </a:lnSpc>
          </a:pPr>
          <a:r>
            <a:rPr lang="en-US" dirty="0"/>
            <a:t>Student Training via Microsoft Teams</a:t>
          </a:r>
        </a:p>
      </dgm:t>
    </dgm:pt>
    <dgm:pt modelId="{560AB3BA-5158-4F9C-8D8B-AEB94CA42373}" type="parTrans" cxnId="{B2C159A7-1B96-47EF-9AF3-19BA2015F5D8}">
      <dgm:prSet/>
      <dgm:spPr/>
    </dgm:pt>
    <dgm:pt modelId="{CBC1A91D-5710-4772-AF4F-2BB422A1A8E5}" type="sibTrans" cxnId="{B2C159A7-1B96-47EF-9AF3-19BA2015F5D8}">
      <dgm:prSet/>
      <dgm:spPr/>
    </dgm:pt>
    <dgm:pt modelId="{DB812F83-DA06-468E-B5E0-90CF8A81BBD7}">
      <dgm:prSet phldr="0"/>
      <dgm:spPr/>
      <dgm:t>
        <a:bodyPr/>
        <a:lstStyle/>
        <a:p>
          <a:pPr algn="l">
            <a:lnSpc>
              <a:spcPct val="90000"/>
            </a:lnSpc>
          </a:pPr>
          <a:r>
            <a:rPr lang="en-US" dirty="0"/>
            <a:t>Orientation to Simucase</a:t>
          </a:r>
        </a:p>
      </dgm:t>
    </dgm:pt>
    <dgm:pt modelId="{DF00CD4F-DCAE-49A1-B35B-1064695C6B6F}" type="parTrans" cxnId="{08A606CC-373F-416D-ADC2-14B28685A80A}">
      <dgm:prSet/>
      <dgm:spPr/>
    </dgm:pt>
    <dgm:pt modelId="{8E7CA35A-B2F6-42DB-873A-F9F5A1E765F3}" type="sibTrans" cxnId="{08A606CC-373F-416D-ADC2-14B28685A80A}">
      <dgm:prSet/>
      <dgm:spPr/>
    </dgm:pt>
    <dgm:pt modelId="{BC3EF32F-E077-40EC-84B4-36F65AE6FCA5}">
      <dgm:prSet phldr="0"/>
      <dgm:spPr/>
      <dgm:t>
        <a:bodyPr/>
        <a:lstStyle/>
        <a:p>
          <a:pPr algn="l">
            <a:lnSpc>
              <a:spcPct val="90000"/>
            </a:lnSpc>
          </a:pPr>
          <a:r>
            <a:rPr lang="en-US" dirty="0" err="1"/>
            <a:t>Prebrief</a:t>
          </a:r>
          <a:r>
            <a:rPr lang="en-US" dirty="0"/>
            <a:t> and Debrief </a:t>
          </a:r>
          <a:r>
            <a:rPr lang="en-US" dirty="0">
              <a:latin typeface="Calibri Light" panose="020F0302020204030204"/>
            </a:rPr>
            <a:t>Protocol</a:t>
          </a:r>
          <a:endParaRPr lang="en-US" dirty="0"/>
        </a:p>
      </dgm:t>
    </dgm:pt>
    <dgm:pt modelId="{A7E753BB-5B51-4E7A-B59F-75459CE0C263}" type="parTrans" cxnId="{5790250B-CE11-4273-9BD3-1C96F997B887}">
      <dgm:prSet/>
      <dgm:spPr/>
    </dgm:pt>
    <dgm:pt modelId="{BB0FD8A3-8F51-4AAD-8B7D-7EDEA5FFA17E}" type="sibTrans" cxnId="{5790250B-CE11-4273-9BD3-1C96F997B887}">
      <dgm:prSet/>
      <dgm:spPr/>
    </dgm:pt>
    <dgm:pt modelId="{8A6614DF-F1A9-4D21-B349-6FF702036E89}">
      <dgm:prSet phldr="0"/>
      <dgm:spPr/>
      <dgm:t>
        <a:bodyPr/>
        <a:lstStyle/>
        <a:p>
          <a:pPr algn="l">
            <a:lnSpc>
              <a:spcPct val="90000"/>
            </a:lnSpc>
          </a:pPr>
          <a:r>
            <a:rPr lang="en-US" dirty="0"/>
            <a:t>Assignment templates</a:t>
          </a:r>
        </a:p>
      </dgm:t>
    </dgm:pt>
    <dgm:pt modelId="{549E41F3-8B6E-4624-845E-FE24018D2736}" type="parTrans" cxnId="{356BE4E1-ADED-44E3-B097-857C13E81C3E}">
      <dgm:prSet/>
      <dgm:spPr/>
    </dgm:pt>
    <dgm:pt modelId="{CE92A7ED-8C54-488F-9D4A-823F41EF929B}" type="sibTrans" cxnId="{356BE4E1-ADED-44E3-B097-857C13E81C3E}">
      <dgm:prSet/>
      <dgm:spPr/>
    </dgm:pt>
    <dgm:pt modelId="{D232DF8A-CE6B-45A5-9912-041EA71FE2A6}">
      <dgm:prSet phldr="0"/>
      <dgm:spPr/>
      <dgm:t>
        <a:bodyPr/>
        <a:lstStyle/>
        <a:p>
          <a:pPr algn="l">
            <a:lnSpc>
              <a:spcPct val="90000"/>
            </a:lnSpc>
          </a:pPr>
          <a:r>
            <a:rPr lang="en-US" dirty="0"/>
            <a:t>Expectations &amp; Schedule </a:t>
          </a:r>
        </a:p>
      </dgm:t>
    </dgm:pt>
    <dgm:pt modelId="{808051DF-2DF0-4FDD-9DF5-F906CEDD5B26}" type="parTrans" cxnId="{47568A90-E886-446B-928F-A422EE5AC772}">
      <dgm:prSet/>
      <dgm:spPr/>
    </dgm:pt>
    <dgm:pt modelId="{861EAC68-37CC-46CB-B410-29DC5374F08B}" type="sibTrans" cxnId="{47568A90-E886-446B-928F-A422EE5AC772}">
      <dgm:prSet/>
      <dgm:spPr/>
    </dgm:pt>
    <dgm:pt modelId="{63158B12-AB25-4154-B1D9-447C210F3D4F}">
      <dgm:prSet phldr="0"/>
      <dgm:spPr/>
      <dgm:t>
        <a:bodyPr/>
        <a:lstStyle/>
        <a:p>
          <a:pPr algn="l" rtl="0">
            <a:lnSpc>
              <a:spcPct val="90000"/>
            </a:lnSpc>
          </a:pPr>
          <a:r>
            <a:rPr lang="en-US" dirty="0"/>
            <a:t>Faculty Training via Microsoft Teams</a:t>
          </a:r>
        </a:p>
      </dgm:t>
    </dgm:pt>
    <dgm:pt modelId="{9E0221E7-F80F-4AA4-A05D-49A1C7C32ABC}" type="parTrans" cxnId="{8551A903-440A-4630-96FE-D35C6329A3D3}">
      <dgm:prSet/>
      <dgm:spPr/>
    </dgm:pt>
    <dgm:pt modelId="{F2AFD786-FD09-4111-8F27-F0832A3ED999}" type="sibTrans" cxnId="{8551A903-440A-4630-96FE-D35C6329A3D3}">
      <dgm:prSet/>
      <dgm:spPr/>
    </dgm:pt>
    <dgm:pt modelId="{F0936E7B-6FAC-4447-83BD-562AE3B94D69}">
      <dgm:prSet phldr="0"/>
      <dgm:spPr/>
      <dgm:t>
        <a:bodyPr/>
        <a:lstStyle/>
        <a:p>
          <a:pPr algn="l">
            <a:lnSpc>
              <a:spcPct val="90000"/>
            </a:lnSpc>
          </a:pPr>
          <a:r>
            <a:rPr lang="en-US" dirty="0"/>
            <a:t>Prebrief and Debrief Techniques</a:t>
          </a:r>
        </a:p>
      </dgm:t>
    </dgm:pt>
    <dgm:pt modelId="{9A2B22A6-BE04-44D7-AD7E-BB6C44297CBD}" type="parTrans" cxnId="{B3B65284-945E-4E2B-9EF2-7DD9F89A03F1}">
      <dgm:prSet/>
      <dgm:spPr/>
    </dgm:pt>
    <dgm:pt modelId="{7BE968C3-61DF-4C92-9254-60C7B952A2A9}" type="sibTrans" cxnId="{B3B65284-945E-4E2B-9EF2-7DD9F89A03F1}">
      <dgm:prSet/>
      <dgm:spPr/>
    </dgm:pt>
    <dgm:pt modelId="{20D161EA-0AF2-4A1E-A119-C6C8DB2F8800}">
      <dgm:prSet phldr="0"/>
      <dgm:spPr/>
      <dgm:t>
        <a:bodyPr/>
        <a:lstStyle/>
        <a:p>
          <a:pPr algn="l">
            <a:lnSpc>
              <a:spcPct val="90000"/>
            </a:lnSpc>
          </a:pPr>
          <a:r>
            <a:rPr lang="en-US" dirty="0"/>
            <a:t>Orientation to Simucase</a:t>
          </a:r>
        </a:p>
      </dgm:t>
    </dgm:pt>
    <dgm:pt modelId="{6FBB47B8-5A27-4FE0-A387-B98CFD42CD0A}" type="parTrans" cxnId="{C1F45642-3EA8-413B-B99E-ACC4A69BF4AF}">
      <dgm:prSet/>
      <dgm:spPr/>
    </dgm:pt>
    <dgm:pt modelId="{A588FDEA-F477-4228-ADD6-CD03190F4012}" type="sibTrans" cxnId="{C1F45642-3EA8-413B-B99E-ACC4A69BF4AF}">
      <dgm:prSet/>
      <dgm:spPr/>
    </dgm:pt>
    <dgm:pt modelId="{39CE4A76-E063-46B2-9933-FA5206481179}">
      <dgm:prSet phldr="0"/>
      <dgm:spPr/>
      <dgm:t>
        <a:bodyPr/>
        <a:lstStyle/>
        <a:p>
          <a:pPr algn="l">
            <a:lnSpc>
              <a:spcPct val="90000"/>
            </a:lnSpc>
          </a:pPr>
          <a:r>
            <a:rPr lang="en-US" dirty="0"/>
            <a:t>Assignment templates</a:t>
          </a:r>
        </a:p>
      </dgm:t>
    </dgm:pt>
    <dgm:pt modelId="{1ADE0FB3-2606-4280-BEFF-DD40B623CC24}" type="parTrans" cxnId="{7062A26E-49E9-4231-A67F-D414235B7016}">
      <dgm:prSet/>
      <dgm:spPr/>
    </dgm:pt>
    <dgm:pt modelId="{B2116674-15AF-48DA-975B-BCFCEE9B1C1B}" type="sibTrans" cxnId="{7062A26E-49E9-4231-A67F-D414235B7016}">
      <dgm:prSet/>
      <dgm:spPr/>
    </dgm:pt>
    <dgm:pt modelId="{F2CCE239-8771-4EC8-981E-78E7765A07FE}">
      <dgm:prSet phldr="0"/>
      <dgm:spPr/>
      <dgm:t>
        <a:bodyPr/>
        <a:lstStyle/>
        <a:p>
          <a:pPr algn="l">
            <a:lnSpc>
              <a:spcPct val="90000"/>
            </a:lnSpc>
          </a:pPr>
          <a:r>
            <a:rPr lang="en-US" dirty="0"/>
            <a:t>Expectations &amp; Schedule </a:t>
          </a:r>
        </a:p>
      </dgm:t>
    </dgm:pt>
    <dgm:pt modelId="{6940C380-39B5-416F-900E-EFC6F58B1C56}" type="parTrans" cxnId="{6C2941EF-3488-40ED-A8B7-787407FC6B6C}">
      <dgm:prSet/>
      <dgm:spPr/>
    </dgm:pt>
    <dgm:pt modelId="{A840AC9B-BE1F-43D6-8D13-9221471DFB3B}" type="sibTrans" cxnId="{6C2941EF-3488-40ED-A8B7-787407FC6B6C}">
      <dgm:prSet/>
      <dgm:spPr/>
    </dgm:pt>
    <dgm:pt modelId="{8C52F2D8-6919-4DFF-99B3-A981127F4341}" type="pres">
      <dgm:prSet presAssocID="{8C22151F-59AD-4292-850A-D06550980126}" presName="Name0" presStyleCnt="0">
        <dgm:presLayoutVars>
          <dgm:dir/>
          <dgm:resizeHandles val="exact"/>
        </dgm:presLayoutVars>
      </dgm:prSet>
      <dgm:spPr/>
    </dgm:pt>
    <dgm:pt modelId="{C237161F-2F14-4510-B6F5-B02B7F8A99CC}" type="pres">
      <dgm:prSet presAssocID="{71F8D17E-7A2F-46E7-979A-EE2ACDE8EDED}" presName="node" presStyleLbl="node1" presStyleIdx="0" presStyleCnt="3">
        <dgm:presLayoutVars>
          <dgm:bulletEnabled val="1"/>
        </dgm:presLayoutVars>
      </dgm:prSet>
      <dgm:spPr/>
    </dgm:pt>
    <dgm:pt modelId="{33C7A538-DA5B-482C-9C53-70117AD709EE}" type="pres">
      <dgm:prSet presAssocID="{4C0A6B42-F632-4671-B623-54834D8390A4}" presName="sibTrans" presStyleCnt="0"/>
      <dgm:spPr/>
    </dgm:pt>
    <dgm:pt modelId="{4CA17A44-DB32-4B94-977A-8F76686F8587}" type="pres">
      <dgm:prSet presAssocID="{21DEE4ED-5494-4396-850D-976A1FF25AA9}" presName="node" presStyleLbl="node1" presStyleIdx="1" presStyleCnt="3">
        <dgm:presLayoutVars>
          <dgm:bulletEnabled val="1"/>
        </dgm:presLayoutVars>
      </dgm:prSet>
      <dgm:spPr/>
    </dgm:pt>
    <dgm:pt modelId="{ECF20F2C-D6D0-4325-8EBF-3F29EE5FE55D}" type="pres">
      <dgm:prSet presAssocID="{CBC1A91D-5710-4772-AF4F-2BB422A1A8E5}" presName="sibTrans" presStyleCnt="0"/>
      <dgm:spPr/>
    </dgm:pt>
    <dgm:pt modelId="{BBF600CE-19A0-4181-B1AE-8ACF3A823D68}" type="pres">
      <dgm:prSet presAssocID="{63158B12-AB25-4154-B1D9-447C210F3D4F}" presName="node" presStyleLbl="node1" presStyleIdx="2" presStyleCnt="3">
        <dgm:presLayoutVars>
          <dgm:bulletEnabled val="1"/>
        </dgm:presLayoutVars>
      </dgm:prSet>
      <dgm:spPr/>
    </dgm:pt>
  </dgm:ptLst>
  <dgm:cxnLst>
    <dgm:cxn modelId="{3CB1F802-9B44-42BA-8745-334749B7109B}" type="presOf" srcId="{BC3EF32F-E077-40EC-84B4-36F65AE6FCA5}" destId="{4CA17A44-DB32-4B94-977A-8F76686F8587}" srcOrd="0" destOrd="2" presId="urn:microsoft.com/office/officeart/2005/8/layout/hList6"/>
    <dgm:cxn modelId="{8551A903-440A-4630-96FE-D35C6329A3D3}" srcId="{8C22151F-59AD-4292-850A-D06550980126}" destId="{63158B12-AB25-4154-B1D9-447C210F3D4F}" srcOrd="2" destOrd="0" parTransId="{9E0221E7-F80F-4AA4-A05D-49A1C7C32ABC}" sibTransId="{F2AFD786-FD09-4111-8F27-F0832A3ED999}"/>
    <dgm:cxn modelId="{26BBD00A-16C2-42A1-AB75-6039524B388C}" srcId="{8C22151F-59AD-4292-850A-D06550980126}" destId="{71F8D17E-7A2F-46E7-979A-EE2ACDE8EDED}" srcOrd="0" destOrd="0" parTransId="{E23C5A81-DA90-4EBD-9CA3-6154A5515AC3}" sibTransId="{4C0A6B42-F632-4671-B623-54834D8390A4}"/>
    <dgm:cxn modelId="{5790250B-CE11-4273-9BD3-1C96F997B887}" srcId="{21DEE4ED-5494-4396-850D-976A1FF25AA9}" destId="{BC3EF32F-E077-40EC-84B4-36F65AE6FCA5}" srcOrd="1" destOrd="0" parTransId="{A7E753BB-5B51-4E7A-B59F-75459CE0C263}" sibTransId="{BB0FD8A3-8F51-4AAD-8B7D-7EDEA5FFA17E}"/>
    <dgm:cxn modelId="{9757F11A-34AE-4E05-A1CD-29FBF7443C18}" type="presOf" srcId="{63158B12-AB25-4154-B1D9-447C210F3D4F}" destId="{BBF600CE-19A0-4181-B1AE-8ACF3A823D68}" srcOrd="0" destOrd="0" presId="urn:microsoft.com/office/officeart/2005/8/layout/hList6"/>
    <dgm:cxn modelId="{BD5FC431-B579-4B3E-96CC-D2BDFC6A27A2}" type="presOf" srcId="{21DEE4ED-5494-4396-850D-976A1FF25AA9}" destId="{4CA17A44-DB32-4B94-977A-8F76686F8587}" srcOrd="0" destOrd="0" presId="urn:microsoft.com/office/officeart/2005/8/layout/hList6"/>
    <dgm:cxn modelId="{11EE0E37-3B81-41C8-AF78-19E868BED7CA}" type="presOf" srcId="{8A6614DF-F1A9-4D21-B349-6FF702036E89}" destId="{4CA17A44-DB32-4B94-977A-8F76686F8587}" srcOrd="0" destOrd="3" presId="urn:microsoft.com/office/officeart/2005/8/layout/hList6"/>
    <dgm:cxn modelId="{C1F45642-3EA8-413B-B99E-ACC4A69BF4AF}" srcId="{63158B12-AB25-4154-B1D9-447C210F3D4F}" destId="{20D161EA-0AF2-4A1E-A119-C6C8DB2F8800}" srcOrd="1" destOrd="0" parTransId="{6FBB47B8-5A27-4FE0-A387-B98CFD42CD0A}" sibTransId="{A588FDEA-F477-4228-ADD6-CD03190F4012}"/>
    <dgm:cxn modelId="{7062A26E-49E9-4231-A67F-D414235B7016}" srcId="{63158B12-AB25-4154-B1D9-447C210F3D4F}" destId="{39CE4A76-E063-46B2-9933-FA5206481179}" srcOrd="2" destOrd="0" parTransId="{1ADE0FB3-2606-4280-BEFF-DD40B623CC24}" sibTransId="{B2116674-15AF-48DA-975B-BCFCEE9B1C1B}"/>
    <dgm:cxn modelId="{5EBEF470-9C09-4176-AD14-3D152AB9465C}" type="presOf" srcId="{8C22151F-59AD-4292-850A-D06550980126}" destId="{8C52F2D8-6919-4DFF-99B3-A981127F4341}" srcOrd="0" destOrd="0" presId="urn:microsoft.com/office/officeart/2005/8/layout/hList6"/>
    <dgm:cxn modelId="{EDFCCF7A-4120-47D3-B1C3-88808F7411D8}" type="presOf" srcId="{F0936E7B-6FAC-4447-83BD-562AE3B94D69}" destId="{BBF600CE-19A0-4181-B1AE-8ACF3A823D68}" srcOrd="0" destOrd="1" presId="urn:microsoft.com/office/officeart/2005/8/layout/hList6"/>
    <dgm:cxn modelId="{B3B65284-945E-4E2B-9EF2-7DD9F89A03F1}" srcId="{63158B12-AB25-4154-B1D9-447C210F3D4F}" destId="{F0936E7B-6FAC-4447-83BD-562AE3B94D69}" srcOrd="0" destOrd="0" parTransId="{9A2B22A6-BE04-44D7-AD7E-BB6C44297CBD}" sibTransId="{7BE968C3-61DF-4C92-9254-60C7B952A2A9}"/>
    <dgm:cxn modelId="{E3EB708D-D04F-4014-9D8D-295BAAD1ACB7}" type="presOf" srcId="{20D161EA-0AF2-4A1E-A119-C6C8DB2F8800}" destId="{BBF600CE-19A0-4181-B1AE-8ACF3A823D68}" srcOrd="0" destOrd="2" presId="urn:microsoft.com/office/officeart/2005/8/layout/hList6"/>
    <dgm:cxn modelId="{47568A90-E886-446B-928F-A422EE5AC772}" srcId="{21DEE4ED-5494-4396-850D-976A1FF25AA9}" destId="{D232DF8A-CE6B-45A5-9912-041EA71FE2A6}" srcOrd="3" destOrd="0" parTransId="{808051DF-2DF0-4FDD-9DF5-F906CEDD5B26}" sibTransId="{861EAC68-37CC-46CB-B410-29DC5374F08B}"/>
    <dgm:cxn modelId="{94B2199E-2C34-4BD1-A467-821CC50D6F62}" srcId="{71F8D17E-7A2F-46E7-979A-EE2ACDE8EDED}" destId="{164379F3-6504-44C7-9171-FC1AB2EA180A}" srcOrd="0" destOrd="0" parTransId="{013B14B6-BF50-47E3-A4DC-8C5017B1E691}" sibTransId="{019380DD-7130-4C21-818F-EEF482EB93BF}"/>
    <dgm:cxn modelId="{B2C159A7-1B96-47EF-9AF3-19BA2015F5D8}" srcId="{8C22151F-59AD-4292-850A-D06550980126}" destId="{21DEE4ED-5494-4396-850D-976A1FF25AA9}" srcOrd="1" destOrd="0" parTransId="{560AB3BA-5158-4F9C-8D8B-AEB94CA42373}" sibTransId="{CBC1A91D-5710-4772-AF4F-2BB422A1A8E5}"/>
    <dgm:cxn modelId="{3971EDB0-FD2F-41AC-A641-965BDC694C90}" type="presOf" srcId="{D232DF8A-CE6B-45A5-9912-041EA71FE2A6}" destId="{4CA17A44-DB32-4B94-977A-8F76686F8587}" srcOrd="0" destOrd="4" presId="urn:microsoft.com/office/officeart/2005/8/layout/hList6"/>
    <dgm:cxn modelId="{C53CB1B8-F5BF-43DB-815F-C2B6A3388879}" type="presOf" srcId="{71F8D17E-7A2F-46E7-979A-EE2ACDE8EDED}" destId="{C237161F-2F14-4510-B6F5-B02B7F8A99CC}" srcOrd="0" destOrd="0" presId="urn:microsoft.com/office/officeart/2005/8/layout/hList6"/>
    <dgm:cxn modelId="{471B3FC6-9FE5-44E1-B937-513538200A5B}" type="presOf" srcId="{164379F3-6504-44C7-9171-FC1AB2EA180A}" destId="{C237161F-2F14-4510-B6F5-B02B7F8A99CC}" srcOrd="0" destOrd="1" presId="urn:microsoft.com/office/officeart/2005/8/layout/hList6"/>
    <dgm:cxn modelId="{08A606CC-373F-416D-ADC2-14B28685A80A}" srcId="{21DEE4ED-5494-4396-850D-976A1FF25AA9}" destId="{DB812F83-DA06-468E-B5E0-90CF8A81BBD7}" srcOrd="0" destOrd="0" parTransId="{DF00CD4F-DCAE-49A1-B35B-1064695C6B6F}" sibTransId="{8E7CA35A-B2F6-42DB-873A-F9F5A1E765F3}"/>
    <dgm:cxn modelId="{F72ED7D3-0610-4738-A7B7-C0F8E8C163F7}" type="presOf" srcId="{F2CCE239-8771-4EC8-981E-78E7765A07FE}" destId="{BBF600CE-19A0-4181-B1AE-8ACF3A823D68}" srcOrd="0" destOrd="4" presId="urn:microsoft.com/office/officeart/2005/8/layout/hList6"/>
    <dgm:cxn modelId="{DA97ADD9-1E0B-4A0C-9217-1BBB57BBD15C}" type="presOf" srcId="{39CE4A76-E063-46B2-9933-FA5206481179}" destId="{BBF600CE-19A0-4181-B1AE-8ACF3A823D68}" srcOrd="0" destOrd="3" presId="urn:microsoft.com/office/officeart/2005/8/layout/hList6"/>
    <dgm:cxn modelId="{356BE4E1-ADED-44E3-B097-857C13E81C3E}" srcId="{21DEE4ED-5494-4396-850D-976A1FF25AA9}" destId="{8A6614DF-F1A9-4D21-B349-6FF702036E89}" srcOrd="2" destOrd="0" parTransId="{549E41F3-8B6E-4624-845E-FE24018D2736}" sibTransId="{CE92A7ED-8C54-488F-9D4A-823F41EF929B}"/>
    <dgm:cxn modelId="{9A9BEEED-C74F-48D9-8575-9CABB8B7A83B}" type="presOf" srcId="{DB812F83-DA06-468E-B5E0-90CF8A81BBD7}" destId="{4CA17A44-DB32-4B94-977A-8F76686F8587}" srcOrd="0" destOrd="1" presId="urn:microsoft.com/office/officeart/2005/8/layout/hList6"/>
    <dgm:cxn modelId="{6C2941EF-3488-40ED-A8B7-787407FC6B6C}" srcId="{63158B12-AB25-4154-B1D9-447C210F3D4F}" destId="{F2CCE239-8771-4EC8-981E-78E7765A07FE}" srcOrd="3" destOrd="0" parTransId="{6940C380-39B5-416F-900E-EFC6F58B1C56}" sibTransId="{A840AC9B-BE1F-43D6-8D13-9221471DFB3B}"/>
    <dgm:cxn modelId="{E9CDCA48-221D-4A2D-A939-25193721E079}" type="presParOf" srcId="{8C52F2D8-6919-4DFF-99B3-A981127F4341}" destId="{C237161F-2F14-4510-B6F5-B02B7F8A99CC}" srcOrd="0" destOrd="0" presId="urn:microsoft.com/office/officeart/2005/8/layout/hList6"/>
    <dgm:cxn modelId="{E86C568A-4626-4AB3-9FAE-0B1A90E51653}" type="presParOf" srcId="{8C52F2D8-6919-4DFF-99B3-A981127F4341}" destId="{33C7A538-DA5B-482C-9C53-70117AD709EE}" srcOrd="1" destOrd="0" presId="urn:microsoft.com/office/officeart/2005/8/layout/hList6"/>
    <dgm:cxn modelId="{E0099291-7B50-4194-B365-645D3C2FD557}" type="presParOf" srcId="{8C52F2D8-6919-4DFF-99B3-A981127F4341}" destId="{4CA17A44-DB32-4B94-977A-8F76686F8587}" srcOrd="2" destOrd="0" presId="urn:microsoft.com/office/officeart/2005/8/layout/hList6"/>
    <dgm:cxn modelId="{AB004345-6F88-4AC0-8AAD-C485FFD5D3E6}" type="presParOf" srcId="{8C52F2D8-6919-4DFF-99B3-A981127F4341}" destId="{ECF20F2C-D6D0-4325-8EBF-3F29EE5FE55D}" srcOrd="3" destOrd="0" presId="urn:microsoft.com/office/officeart/2005/8/layout/hList6"/>
    <dgm:cxn modelId="{E1929CD4-989B-4749-B7D7-16C0E752622E}" type="presParOf" srcId="{8C52F2D8-6919-4DFF-99B3-A981127F4341}" destId="{BBF600CE-19A0-4181-B1AE-8ACF3A823D68}"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4C104-BF70-470C-A4CE-22319CA144C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AB76153-1770-4A00-8DF8-E185ABC0240B}">
      <dgm:prSet/>
      <dgm:spPr/>
      <dgm:t>
        <a:bodyPr/>
        <a:lstStyle/>
        <a:p>
          <a:pPr>
            <a:lnSpc>
              <a:spcPct val="100000"/>
            </a:lnSpc>
            <a:defRPr b="1"/>
          </a:pPr>
          <a:r>
            <a:rPr lang="en-US" dirty="0"/>
            <a:t>Student data</a:t>
          </a:r>
        </a:p>
      </dgm:t>
    </dgm:pt>
    <dgm:pt modelId="{C171BC6D-AE3B-4B2B-AE8F-8FF49651A3DD}" type="parTrans" cxnId="{51C9A02C-07EB-4112-B08A-56E2CBCD106B}">
      <dgm:prSet/>
      <dgm:spPr/>
      <dgm:t>
        <a:bodyPr/>
        <a:lstStyle/>
        <a:p>
          <a:endParaRPr lang="en-US"/>
        </a:p>
      </dgm:t>
    </dgm:pt>
    <dgm:pt modelId="{1442269C-63AB-482D-A574-43E6929B7108}" type="sibTrans" cxnId="{51C9A02C-07EB-4112-B08A-56E2CBCD106B}">
      <dgm:prSet/>
      <dgm:spPr/>
      <dgm:t>
        <a:bodyPr/>
        <a:lstStyle/>
        <a:p>
          <a:endParaRPr lang="en-US"/>
        </a:p>
      </dgm:t>
    </dgm:pt>
    <dgm:pt modelId="{E6C499AD-241C-434C-A6DE-5119972E64C5}">
      <dgm:prSet custT="1"/>
      <dgm:spPr/>
      <dgm:t>
        <a:bodyPr/>
        <a:lstStyle/>
        <a:p>
          <a:pPr>
            <a:lnSpc>
              <a:spcPct val="100000"/>
            </a:lnSpc>
          </a:pPr>
          <a:r>
            <a:rPr lang="en-US" sz="2200" dirty="0" err="1"/>
            <a:t>Simucase</a:t>
          </a:r>
          <a:r>
            <a:rPr lang="en-US" sz="2200" dirty="0"/>
            <a:t> Scores</a:t>
          </a:r>
        </a:p>
      </dgm:t>
    </dgm:pt>
    <dgm:pt modelId="{E1701104-0291-4867-B80B-0236F42B1065}" type="parTrans" cxnId="{43B74453-2B54-4FB5-A7AD-3CBD16314AC3}">
      <dgm:prSet/>
      <dgm:spPr/>
      <dgm:t>
        <a:bodyPr/>
        <a:lstStyle/>
        <a:p>
          <a:endParaRPr lang="en-US"/>
        </a:p>
      </dgm:t>
    </dgm:pt>
    <dgm:pt modelId="{52E2D9C0-7CCD-4135-8817-2034D165F244}" type="sibTrans" cxnId="{43B74453-2B54-4FB5-A7AD-3CBD16314AC3}">
      <dgm:prSet/>
      <dgm:spPr/>
      <dgm:t>
        <a:bodyPr/>
        <a:lstStyle/>
        <a:p>
          <a:endParaRPr lang="en-US"/>
        </a:p>
      </dgm:t>
    </dgm:pt>
    <dgm:pt modelId="{AC18B2B4-CECD-49C3-BC8E-E203ABAD2BBC}">
      <dgm:prSet custT="1"/>
      <dgm:spPr/>
      <dgm:t>
        <a:bodyPr/>
        <a:lstStyle/>
        <a:p>
          <a:pPr>
            <a:lnSpc>
              <a:spcPct val="100000"/>
            </a:lnSpc>
          </a:pPr>
          <a:r>
            <a:rPr lang="en-US" sz="2200" dirty="0"/>
            <a:t>Tracking of reflective practice, critical thinking and reasoning, synthesis of key clinical data, professional clinical writing skills, team collaboration</a:t>
          </a:r>
        </a:p>
      </dgm:t>
    </dgm:pt>
    <dgm:pt modelId="{1E4A6961-95EB-47CD-8B14-DA9BF827D8BD}" type="parTrans" cxnId="{A9A13AB0-F21C-4A5A-BA8C-B5F971FA03A0}">
      <dgm:prSet/>
      <dgm:spPr/>
      <dgm:t>
        <a:bodyPr/>
        <a:lstStyle/>
        <a:p>
          <a:endParaRPr lang="en-US"/>
        </a:p>
      </dgm:t>
    </dgm:pt>
    <dgm:pt modelId="{3866ECCE-4C9A-4FB3-A86F-585292F92A75}" type="sibTrans" cxnId="{A9A13AB0-F21C-4A5A-BA8C-B5F971FA03A0}">
      <dgm:prSet/>
      <dgm:spPr/>
      <dgm:t>
        <a:bodyPr/>
        <a:lstStyle/>
        <a:p>
          <a:endParaRPr lang="en-US"/>
        </a:p>
      </dgm:t>
    </dgm:pt>
    <dgm:pt modelId="{C1C35869-AAEE-4074-8330-F37330C4B3B6}">
      <dgm:prSet/>
      <dgm:spPr/>
      <dgm:t>
        <a:bodyPr/>
        <a:lstStyle/>
        <a:p>
          <a:pPr>
            <a:lnSpc>
              <a:spcPct val="100000"/>
            </a:lnSpc>
            <a:defRPr b="1"/>
          </a:pPr>
          <a:r>
            <a:rPr lang="en-US" dirty="0"/>
            <a:t>Faculty feedback</a:t>
          </a:r>
        </a:p>
      </dgm:t>
    </dgm:pt>
    <dgm:pt modelId="{1F82ED9A-0A2A-4529-AF7D-7409090C787A}" type="parTrans" cxnId="{05F534A1-B6F9-4FCC-9ABC-FA7CBB67FBF7}">
      <dgm:prSet/>
      <dgm:spPr/>
      <dgm:t>
        <a:bodyPr/>
        <a:lstStyle/>
        <a:p>
          <a:endParaRPr lang="en-US"/>
        </a:p>
      </dgm:t>
    </dgm:pt>
    <dgm:pt modelId="{CC3D7D0B-624D-458F-ADD7-CA3B6B8ED69A}" type="sibTrans" cxnId="{05F534A1-B6F9-4FCC-9ABC-FA7CBB67FBF7}">
      <dgm:prSet/>
      <dgm:spPr/>
      <dgm:t>
        <a:bodyPr/>
        <a:lstStyle/>
        <a:p>
          <a:endParaRPr lang="en-US"/>
        </a:p>
      </dgm:t>
    </dgm:pt>
    <dgm:pt modelId="{A4494084-BCC6-41F9-B188-5CE39BD98597}">
      <dgm:prSet custT="1"/>
      <dgm:spPr/>
      <dgm:t>
        <a:bodyPr/>
        <a:lstStyle/>
        <a:p>
          <a:pPr>
            <a:lnSpc>
              <a:spcPct val="100000"/>
            </a:lnSpc>
            <a:buFont typeface="Arial" panose="020B0604020202020204" pitchFamily="34" charset="0"/>
            <a:buNone/>
          </a:pPr>
          <a:r>
            <a:rPr lang="en-US" sz="2200" dirty="0"/>
            <a:t>Debrief Notes-Degree of Support Needed-Strengths and Areas of Focus</a:t>
          </a:r>
        </a:p>
      </dgm:t>
    </dgm:pt>
    <dgm:pt modelId="{0A7088C1-56EE-4687-BB47-F6398D6FAB55}" type="parTrans" cxnId="{A5D6214B-FF00-4DED-AB13-F8F8E0713EF9}">
      <dgm:prSet/>
      <dgm:spPr/>
      <dgm:t>
        <a:bodyPr/>
        <a:lstStyle/>
        <a:p>
          <a:endParaRPr lang="en-US"/>
        </a:p>
      </dgm:t>
    </dgm:pt>
    <dgm:pt modelId="{55DAFB7C-3F19-4716-90FF-BE42B8582D82}" type="sibTrans" cxnId="{A5D6214B-FF00-4DED-AB13-F8F8E0713EF9}">
      <dgm:prSet/>
      <dgm:spPr/>
      <dgm:t>
        <a:bodyPr/>
        <a:lstStyle/>
        <a:p>
          <a:endParaRPr lang="en-US"/>
        </a:p>
      </dgm:t>
    </dgm:pt>
    <dgm:pt modelId="{594EFC11-3997-4EB7-BE33-B0415D51875B}">
      <dgm:prSet custT="1"/>
      <dgm:spPr/>
      <dgm:t>
        <a:bodyPr/>
        <a:lstStyle/>
        <a:p>
          <a:pPr>
            <a:lnSpc>
              <a:spcPct val="100000"/>
            </a:lnSpc>
            <a:buFont typeface="Arial" panose="020B0604020202020204" pitchFamily="34" charset="0"/>
            <a:buNone/>
          </a:pPr>
          <a:r>
            <a:rPr lang="en-US" sz="2200" dirty="0"/>
            <a:t>Consult to Discuss what worked and modifications for future</a:t>
          </a:r>
        </a:p>
      </dgm:t>
    </dgm:pt>
    <dgm:pt modelId="{3197A9EF-C56A-4A00-98A7-C07BEBE8DC25}" type="parTrans" cxnId="{CEBB0A03-513B-4E8C-A0AA-767A2BA71C69}">
      <dgm:prSet/>
      <dgm:spPr/>
      <dgm:t>
        <a:bodyPr/>
        <a:lstStyle/>
        <a:p>
          <a:endParaRPr lang="en-US"/>
        </a:p>
      </dgm:t>
    </dgm:pt>
    <dgm:pt modelId="{1986734C-FA30-4D28-9A8B-61AEB5EB8590}" type="sibTrans" cxnId="{CEBB0A03-513B-4E8C-A0AA-767A2BA71C69}">
      <dgm:prSet/>
      <dgm:spPr/>
      <dgm:t>
        <a:bodyPr/>
        <a:lstStyle/>
        <a:p>
          <a:endParaRPr lang="en-US"/>
        </a:p>
      </dgm:t>
    </dgm:pt>
    <dgm:pt modelId="{5E0A840E-E2B3-40C0-BC14-1593B8BFA17C}" type="pres">
      <dgm:prSet presAssocID="{B814C104-BF70-470C-A4CE-22319CA144CB}" presName="root" presStyleCnt="0">
        <dgm:presLayoutVars>
          <dgm:dir/>
          <dgm:resizeHandles val="exact"/>
        </dgm:presLayoutVars>
      </dgm:prSet>
      <dgm:spPr/>
    </dgm:pt>
    <dgm:pt modelId="{7D50A8B5-80DF-4B24-B403-D6708EB3A766}" type="pres">
      <dgm:prSet presAssocID="{8AB76153-1770-4A00-8DF8-E185ABC0240B}" presName="compNode" presStyleCnt="0"/>
      <dgm:spPr/>
    </dgm:pt>
    <dgm:pt modelId="{D6DD2C33-A1C7-4808-ABAC-EB604EDBEE2E}" type="pres">
      <dgm:prSet presAssocID="{8AB76153-1770-4A00-8DF8-E185ABC0240B}" presName="iconRect" presStyleLbl="node1" presStyleIdx="0" presStyleCnt="2" custLinFactNeighborX="21546" custLinFactNeighborY="-372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D2FA427-714D-4D8C-AD40-F6CC5595D656}" type="pres">
      <dgm:prSet presAssocID="{8AB76153-1770-4A00-8DF8-E185ABC0240B}" presName="iconSpace" presStyleCnt="0"/>
      <dgm:spPr/>
    </dgm:pt>
    <dgm:pt modelId="{5A65E1EB-ACBC-47DB-BFB2-77A12FE450B9}" type="pres">
      <dgm:prSet presAssocID="{8AB76153-1770-4A00-8DF8-E185ABC0240B}" presName="parTx" presStyleLbl="revTx" presStyleIdx="0" presStyleCnt="4" custScaleY="129790" custLinFactNeighborX="-11132" custLinFactNeighborY="-35911">
        <dgm:presLayoutVars>
          <dgm:chMax val="0"/>
          <dgm:chPref val="0"/>
        </dgm:presLayoutVars>
      </dgm:prSet>
      <dgm:spPr/>
    </dgm:pt>
    <dgm:pt modelId="{C090CEA2-4AB1-4243-8547-8FB30E9A5F09}" type="pres">
      <dgm:prSet presAssocID="{8AB76153-1770-4A00-8DF8-E185ABC0240B}" presName="txSpace" presStyleCnt="0"/>
      <dgm:spPr/>
    </dgm:pt>
    <dgm:pt modelId="{902BC8DC-8A7F-4D48-94CC-9B6A6E7ADF1A}" type="pres">
      <dgm:prSet presAssocID="{8AB76153-1770-4A00-8DF8-E185ABC0240B}" presName="desTx" presStyleLbl="revTx" presStyleIdx="1" presStyleCnt="4" custScaleY="436761" custLinFactNeighborX="775">
        <dgm:presLayoutVars/>
      </dgm:prSet>
      <dgm:spPr/>
    </dgm:pt>
    <dgm:pt modelId="{8C1913B2-F115-4D24-B880-A6E095081B87}" type="pres">
      <dgm:prSet presAssocID="{1442269C-63AB-482D-A574-43E6929B7108}" presName="sibTrans" presStyleCnt="0"/>
      <dgm:spPr/>
    </dgm:pt>
    <dgm:pt modelId="{A5559428-48AE-4AB4-82FD-8BB3E48E10E8}" type="pres">
      <dgm:prSet presAssocID="{C1C35869-AAEE-4074-8330-F37330C4B3B6}" presName="compNode" presStyleCnt="0"/>
      <dgm:spPr/>
    </dgm:pt>
    <dgm:pt modelId="{BC1B0553-B101-4B93-820B-0E23B2D1FFEA}" type="pres">
      <dgm:prSet presAssocID="{C1C35869-AAEE-4074-8330-F37330C4B3B6}" presName="iconRect" presStyleLbl="node1" presStyleIdx="1" presStyleCnt="2" custLinFactNeighborX="-17442" custLinFactNeighborY="-417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C71CB39-19C6-49B5-9413-8A3EA3C1375E}" type="pres">
      <dgm:prSet presAssocID="{C1C35869-AAEE-4074-8330-F37330C4B3B6}" presName="iconSpace" presStyleCnt="0"/>
      <dgm:spPr/>
    </dgm:pt>
    <dgm:pt modelId="{E42BE288-300E-467E-875F-3680FDF93E7C}" type="pres">
      <dgm:prSet presAssocID="{C1C35869-AAEE-4074-8330-F37330C4B3B6}" presName="parTx" presStyleLbl="revTx" presStyleIdx="2" presStyleCnt="4" custScaleX="107116" custScaleY="288974">
        <dgm:presLayoutVars>
          <dgm:chMax val="0"/>
          <dgm:chPref val="0"/>
        </dgm:presLayoutVars>
      </dgm:prSet>
      <dgm:spPr/>
    </dgm:pt>
    <dgm:pt modelId="{F6CF1EA4-5A58-4CAF-B880-520A2CFA953D}" type="pres">
      <dgm:prSet presAssocID="{C1C35869-AAEE-4074-8330-F37330C4B3B6}" presName="txSpace" presStyleCnt="0"/>
      <dgm:spPr/>
    </dgm:pt>
    <dgm:pt modelId="{BA5D19DC-E65B-46E5-B679-F771BA1DA9C6}" type="pres">
      <dgm:prSet presAssocID="{C1C35869-AAEE-4074-8330-F37330C4B3B6}" presName="desTx" presStyleLbl="revTx" presStyleIdx="3" presStyleCnt="4" custScaleY="708697">
        <dgm:presLayoutVars/>
      </dgm:prSet>
      <dgm:spPr/>
    </dgm:pt>
  </dgm:ptLst>
  <dgm:cxnLst>
    <dgm:cxn modelId="{4AD12301-F9F7-4009-B2B4-C90683679682}" type="presOf" srcId="{AC18B2B4-CECD-49C3-BC8E-E203ABAD2BBC}" destId="{902BC8DC-8A7F-4D48-94CC-9B6A6E7ADF1A}" srcOrd="0" destOrd="1" presId="urn:microsoft.com/office/officeart/2018/2/layout/IconLabelDescriptionList"/>
    <dgm:cxn modelId="{CEBB0A03-513B-4E8C-A0AA-767A2BA71C69}" srcId="{C1C35869-AAEE-4074-8330-F37330C4B3B6}" destId="{594EFC11-3997-4EB7-BE33-B0415D51875B}" srcOrd="1" destOrd="0" parTransId="{3197A9EF-C56A-4A00-98A7-C07BEBE8DC25}" sibTransId="{1986734C-FA30-4D28-9A8B-61AEB5EB8590}"/>
    <dgm:cxn modelId="{26553C1B-15B5-4B3E-8FFC-73F5B49A021B}" type="presOf" srcId="{594EFC11-3997-4EB7-BE33-B0415D51875B}" destId="{BA5D19DC-E65B-46E5-B679-F771BA1DA9C6}" srcOrd="0" destOrd="1" presId="urn:microsoft.com/office/officeart/2018/2/layout/IconLabelDescriptionList"/>
    <dgm:cxn modelId="{51C9A02C-07EB-4112-B08A-56E2CBCD106B}" srcId="{B814C104-BF70-470C-A4CE-22319CA144CB}" destId="{8AB76153-1770-4A00-8DF8-E185ABC0240B}" srcOrd="0" destOrd="0" parTransId="{C171BC6D-AE3B-4B2B-AE8F-8FF49651A3DD}" sibTransId="{1442269C-63AB-482D-A574-43E6929B7108}"/>
    <dgm:cxn modelId="{FD9D203D-E7BE-4909-9EE3-47A11134E7BC}" type="presOf" srcId="{B814C104-BF70-470C-A4CE-22319CA144CB}" destId="{5E0A840E-E2B3-40C0-BC14-1593B8BFA17C}" srcOrd="0" destOrd="0" presId="urn:microsoft.com/office/officeart/2018/2/layout/IconLabelDescriptionList"/>
    <dgm:cxn modelId="{A5D6214B-FF00-4DED-AB13-F8F8E0713EF9}" srcId="{C1C35869-AAEE-4074-8330-F37330C4B3B6}" destId="{A4494084-BCC6-41F9-B188-5CE39BD98597}" srcOrd="0" destOrd="0" parTransId="{0A7088C1-56EE-4687-BB47-F6398D6FAB55}" sibTransId="{55DAFB7C-3F19-4716-90FF-BE42B8582D82}"/>
    <dgm:cxn modelId="{43B74453-2B54-4FB5-A7AD-3CBD16314AC3}" srcId="{8AB76153-1770-4A00-8DF8-E185ABC0240B}" destId="{E6C499AD-241C-434C-A6DE-5119972E64C5}" srcOrd="0" destOrd="0" parTransId="{E1701104-0291-4867-B80B-0236F42B1065}" sibTransId="{52E2D9C0-7CCD-4135-8817-2034D165F244}"/>
    <dgm:cxn modelId="{557DAF79-E796-409E-8AD5-454EEC7DC441}" type="presOf" srcId="{E6C499AD-241C-434C-A6DE-5119972E64C5}" destId="{902BC8DC-8A7F-4D48-94CC-9B6A6E7ADF1A}" srcOrd="0" destOrd="0" presId="urn:microsoft.com/office/officeart/2018/2/layout/IconLabelDescriptionList"/>
    <dgm:cxn modelId="{05F534A1-B6F9-4FCC-9ABC-FA7CBB67FBF7}" srcId="{B814C104-BF70-470C-A4CE-22319CA144CB}" destId="{C1C35869-AAEE-4074-8330-F37330C4B3B6}" srcOrd="1" destOrd="0" parTransId="{1F82ED9A-0A2A-4529-AF7D-7409090C787A}" sibTransId="{CC3D7D0B-624D-458F-ADD7-CA3B6B8ED69A}"/>
    <dgm:cxn modelId="{A9A13AB0-F21C-4A5A-BA8C-B5F971FA03A0}" srcId="{8AB76153-1770-4A00-8DF8-E185ABC0240B}" destId="{AC18B2B4-CECD-49C3-BC8E-E203ABAD2BBC}" srcOrd="1" destOrd="0" parTransId="{1E4A6961-95EB-47CD-8B14-DA9BF827D8BD}" sibTransId="{3866ECCE-4C9A-4FB3-A86F-585292F92A75}"/>
    <dgm:cxn modelId="{8324F5B7-22ED-416E-8054-259BBFEA96CE}" type="presOf" srcId="{A4494084-BCC6-41F9-B188-5CE39BD98597}" destId="{BA5D19DC-E65B-46E5-B679-F771BA1DA9C6}" srcOrd="0" destOrd="0" presId="urn:microsoft.com/office/officeart/2018/2/layout/IconLabelDescriptionList"/>
    <dgm:cxn modelId="{12EE02D6-56F0-419A-AE6E-7D0E024D41AF}" type="presOf" srcId="{C1C35869-AAEE-4074-8330-F37330C4B3B6}" destId="{E42BE288-300E-467E-875F-3680FDF93E7C}" srcOrd="0" destOrd="0" presId="urn:microsoft.com/office/officeart/2018/2/layout/IconLabelDescriptionList"/>
    <dgm:cxn modelId="{671548E4-C595-41F0-AB5A-3FEB63400C00}" type="presOf" srcId="{8AB76153-1770-4A00-8DF8-E185ABC0240B}" destId="{5A65E1EB-ACBC-47DB-BFB2-77A12FE450B9}" srcOrd="0" destOrd="0" presId="urn:microsoft.com/office/officeart/2018/2/layout/IconLabelDescriptionList"/>
    <dgm:cxn modelId="{AC0A1102-63E4-4347-BDC8-1FD6DC04D697}" type="presParOf" srcId="{5E0A840E-E2B3-40C0-BC14-1593B8BFA17C}" destId="{7D50A8B5-80DF-4B24-B403-D6708EB3A766}" srcOrd="0" destOrd="0" presId="urn:microsoft.com/office/officeart/2018/2/layout/IconLabelDescriptionList"/>
    <dgm:cxn modelId="{3AB4C189-3BCD-47E2-9C6D-E91667F0BC15}" type="presParOf" srcId="{7D50A8B5-80DF-4B24-B403-D6708EB3A766}" destId="{D6DD2C33-A1C7-4808-ABAC-EB604EDBEE2E}" srcOrd="0" destOrd="0" presId="urn:microsoft.com/office/officeart/2018/2/layout/IconLabelDescriptionList"/>
    <dgm:cxn modelId="{280778D0-6D72-4A6D-8C60-0F159DFC3B43}" type="presParOf" srcId="{7D50A8B5-80DF-4B24-B403-D6708EB3A766}" destId="{DD2FA427-714D-4D8C-AD40-F6CC5595D656}" srcOrd="1" destOrd="0" presId="urn:microsoft.com/office/officeart/2018/2/layout/IconLabelDescriptionList"/>
    <dgm:cxn modelId="{B5E7A3F6-E073-4F4E-89EC-558AE7BFB54D}" type="presParOf" srcId="{7D50A8B5-80DF-4B24-B403-D6708EB3A766}" destId="{5A65E1EB-ACBC-47DB-BFB2-77A12FE450B9}" srcOrd="2" destOrd="0" presId="urn:microsoft.com/office/officeart/2018/2/layout/IconLabelDescriptionList"/>
    <dgm:cxn modelId="{622A45FA-7770-44DB-B4B4-3DBA8ABE100B}" type="presParOf" srcId="{7D50A8B5-80DF-4B24-B403-D6708EB3A766}" destId="{C090CEA2-4AB1-4243-8547-8FB30E9A5F09}" srcOrd="3" destOrd="0" presId="urn:microsoft.com/office/officeart/2018/2/layout/IconLabelDescriptionList"/>
    <dgm:cxn modelId="{FD9C07F6-7914-4936-B223-5268E6EEF58D}" type="presParOf" srcId="{7D50A8B5-80DF-4B24-B403-D6708EB3A766}" destId="{902BC8DC-8A7F-4D48-94CC-9B6A6E7ADF1A}" srcOrd="4" destOrd="0" presId="urn:microsoft.com/office/officeart/2018/2/layout/IconLabelDescriptionList"/>
    <dgm:cxn modelId="{6BA84F47-5C22-4186-B71A-3391DC76FC51}" type="presParOf" srcId="{5E0A840E-E2B3-40C0-BC14-1593B8BFA17C}" destId="{8C1913B2-F115-4D24-B880-A6E095081B87}" srcOrd="1" destOrd="0" presId="urn:microsoft.com/office/officeart/2018/2/layout/IconLabelDescriptionList"/>
    <dgm:cxn modelId="{F5EEE6FD-798C-46CB-B334-2B5001888071}" type="presParOf" srcId="{5E0A840E-E2B3-40C0-BC14-1593B8BFA17C}" destId="{A5559428-48AE-4AB4-82FD-8BB3E48E10E8}" srcOrd="2" destOrd="0" presId="urn:microsoft.com/office/officeart/2018/2/layout/IconLabelDescriptionList"/>
    <dgm:cxn modelId="{72DEED9B-4BD5-458C-A2C8-9436C80ADE7C}" type="presParOf" srcId="{A5559428-48AE-4AB4-82FD-8BB3E48E10E8}" destId="{BC1B0553-B101-4B93-820B-0E23B2D1FFEA}" srcOrd="0" destOrd="0" presId="urn:microsoft.com/office/officeart/2018/2/layout/IconLabelDescriptionList"/>
    <dgm:cxn modelId="{12414E68-78A1-47EA-949E-08C6BE0A5F0E}" type="presParOf" srcId="{A5559428-48AE-4AB4-82FD-8BB3E48E10E8}" destId="{0C71CB39-19C6-49B5-9413-8A3EA3C1375E}" srcOrd="1" destOrd="0" presId="urn:microsoft.com/office/officeart/2018/2/layout/IconLabelDescriptionList"/>
    <dgm:cxn modelId="{D981879A-0DB5-47B5-94C7-0F4EE66FD07E}" type="presParOf" srcId="{A5559428-48AE-4AB4-82FD-8BB3E48E10E8}" destId="{E42BE288-300E-467E-875F-3680FDF93E7C}" srcOrd="2" destOrd="0" presId="urn:microsoft.com/office/officeart/2018/2/layout/IconLabelDescriptionList"/>
    <dgm:cxn modelId="{D3793E75-DA8D-4D75-9D52-A81410A75761}" type="presParOf" srcId="{A5559428-48AE-4AB4-82FD-8BB3E48E10E8}" destId="{F6CF1EA4-5A58-4CAF-B880-520A2CFA953D}" srcOrd="3" destOrd="0" presId="urn:microsoft.com/office/officeart/2018/2/layout/IconLabelDescriptionList"/>
    <dgm:cxn modelId="{2DB70EF1-2AE5-4B34-AE3B-7C3134C69078}" type="presParOf" srcId="{A5559428-48AE-4AB4-82FD-8BB3E48E10E8}" destId="{BA5D19DC-E65B-46E5-B679-F771BA1DA9C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422D4-7738-4D03-B1E1-A5BA785455D7}">
      <dsp:nvSpPr>
        <dsp:cNvPr id="0" name=""/>
        <dsp:cNvSpPr/>
      </dsp:nvSpPr>
      <dsp:spPr>
        <a:xfrm>
          <a:off x="699206" y="1757"/>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SLP / PA OME – HEENT role play</a:t>
          </a:r>
          <a:endParaRPr lang="en-US" sz="1800" kern="1200"/>
        </a:p>
      </dsp:txBody>
      <dsp:txXfrm>
        <a:off x="729047" y="31598"/>
        <a:ext cx="1638389" cy="959161"/>
      </dsp:txXfrm>
    </dsp:sp>
    <dsp:sp modelId="{1F8F0B85-0EEA-4384-AB8C-A2E47E1CCD5A}">
      <dsp:nvSpPr>
        <dsp:cNvPr id="0" name=""/>
        <dsp:cNvSpPr/>
      </dsp:nvSpPr>
      <dsp:spPr>
        <a:xfrm>
          <a:off x="2546708" y="300617"/>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2546708" y="384841"/>
        <a:ext cx="251994" cy="252673"/>
      </dsp:txXfrm>
    </dsp:sp>
    <dsp:sp modelId="{19565692-CF64-41A1-8236-AAD4E291AFBD}">
      <dsp:nvSpPr>
        <dsp:cNvPr id="0" name=""/>
        <dsp:cNvSpPr/>
      </dsp:nvSpPr>
      <dsp:spPr>
        <a:xfrm>
          <a:off x="3076506" y="1757"/>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Pediatric Diagnostic-Simucase</a:t>
          </a:r>
        </a:p>
      </dsp:txBody>
      <dsp:txXfrm>
        <a:off x="3106347" y="31598"/>
        <a:ext cx="1638389" cy="959161"/>
      </dsp:txXfrm>
    </dsp:sp>
    <dsp:sp modelId="{ABBB1F0C-CBE9-47A7-BDFB-1F91FEBFA914}">
      <dsp:nvSpPr>
        <dsp:cNvPr id="0" name=""/>
        <dsp:cNvSpPr/>
      </dsp:nvSpPr>
      <dsp:spPr>
        <a:xfrm>
          <a:off x="4924008" y="300617"/>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4924008" y="384841"/>
        <a:ext cx="251994" cy="252673"/>
      </dsp:txXfrm>
    </dsp:sp>
    <dsp:sp modelId="{A150D51B-D1E3-480B-819F-03E3EB0D9CFE}">
      <dsp:nvSpPr>
        <dsp:cNvPr id="0" name=""/>
        <dsp:cNvSpPr/>
      </dsp:nvSpPr>
      <dsp:spPr>
        <a:xfrm>
          <a:off x="5453806" y="1757"/>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Calibri"/>
            </a:rPr>
            <a:t>Pediatric Diagnostic-Standardized Patient (SP)</a:t>
          </a:r>
        </a:p>
      </dsp:txBody>
      <dsp:txXfrm>
        <a:off x="5483647" y="31598"/>
        <a:ext cx="1638389" cy="959161"/>
      </dsp:txXfrm>
    </dsp:sp>
    <dsp:sp modelId="{D11D1C9A-7A92-49F3-8BF9-817406980B55}">
      <dsp:nvSpPr>
        <dsp:cNvPr id="0" name=""/>
        <dsp:cNvSpPr/>
      </dsp:nvSpPr>
      <dsp:spPr>
        <a:xfrm>
          <a:off x="7301308" y="300617"/>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7301308" y="384841"/>
        <a:ext cx="251994" cy="252673"/>
      </dsp:txXfrm>
    </dsp:sp>
    <dsp:sp modelId="{0BAA82F3-F5CD-4FB3-80E6-38CBA63A73C7}">
      <dsp:nvSpPr>
        <dsp:cNvPr id="0" name=""/>
        <dsp:cNvSpPr/>
      </dsp:nvSpPr>
      <dsp:spPr>
        <a:xfrm>
          <a:off x="7831107" y="1757"/>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InREAL Language Intervention </a:t>
          </a:r>
        </a:p>
      </dsp:txBody>
      <dsp:txXfrm>
        <a:off x="7860948" y="31598"/>
        <a:ext cx="1638389" cy="959161"/>
      </dsp:txXfrm>
    </dsp:sp>
    <dsp:sp modelId="{57537695-9ED3-427E-8D19-85FCA9FA558D}">
      <dsp:nvSpPr>
        <dsp:cNvPr id="0" name=""/>
        <dsp:cNvSpPr/>
      </dsp:nvSpPr>
      <dsp:spPr>
        <a:xfrm rot="5400000">
          <a:off x="8500147" y="1139465"/>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5400000">
        <a:off x="8553807" y="1170030"/>
        <a:ext cx="252673" cy="251994"/>
      </dsp:txXfrm>
    </dsp:sp>
    <dsp:sp modelId="{B08A4995-933F-40AB-8E78-0284B33E6C84}">
      <dsp:nvSpPr>
        <dsp:cNvPr id="0" name=""/>
        <dsp:cNvSpPr/>
      </dsp:nvSpPr>
      <dsp:spPr>
        <a:xfrm>
          <a:off x="7831107" y="1699828"/>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Pediatric TBI inpatient consult (SP)</a:t>
          </a:r>
        </a:p>
      </dsp:txBody>
      <dsp:txXfrm>
        <a:off x="7860948" y="1729669"/>
        <a:ext cx="1638389" cy="959161"/>
      </dsp:txXfrm>
    </dsp:sp>
    <dsp:sp modelId="{165E6B48-DD27-46FB-BA2C-E55205F23166}">
      <dsp:nvSpPr>
        <dsp:cNvPr id="0" name=""/>
        <dsp:cNvSpPr/>
      </dsp:nvSpPr>
      <dsp:spPr>
        <a:xfrm rot="10800000">
          <a:off x="7321685" y="1998689"/>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7429682" y="2082913"/>
        <a:ext cx="251994" cy="252673"/>
      </dsp:txXfrm>
    </dsp:sp>
    <dsp:sp modelId="{3262B796-E844-428E-9CFA-B7930501BD4B}">
      <dsp:nvSpPr>
        <dsp:cNvPr id="0" name=""/>
        <dsp:cNvSpPr/>
      </dsp:nvSpPr>
      <dsp:spPr>
        <a:xfrm>
          <a:off x="5453806" y="1699828"/>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Acute Care Orientation</a:t>
          </a:r>
        </a:p>
      </dsp:txBody>
      <dsp:txXfrm>
        <a:off x="5483647" y="1729669"/>
        <a:ext cx="1638389" cy="959161"/>
      </dsp:txXfrm>
    </dsp:sp>
    <dsp:sp modelId="{831C5B27-CBCB-4123-9BFE-117149D662A1}">
      <dsp:nvSpPr>
        <dsp:cNvPr id="0" name=""/>
        <dsp:cNvSpPr/>
      </dsp:nvSpPr>
      <dsp:spPr>
        <a:xfrm rot="10800000">
          <a:off x="4944385" y="1998689"/>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5052382" y="2082913"/>
        <a:ext cx="251994" cy="252673"/>
      </dsp:txXfrm>
    </dsp:sp>
    <dsp:sp modelId="{701DE27B-37FF-4A20-B48B-1F26715C1D8C}">
      <dsp:nvSpPr>
        <dsp:cNvPr id="0" name=""/>
        <dsp:cNvSpPr/>
      </dsp:nvSpPr>
      <dsp:spPr>
        <a:xfrm>
          <a:off x="3076506" y="1699828"/>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“Becoming the Patient” Rehab Role Play</a:t>
          </a:r>
        </a:p>
      </dsp:txBody>
      <dsp:txXfrm>
        <a:off x="3106347" y="1729669"/>
        <a:ext cx="1638389" cy="959161"/>
      </dsp:txXfrm>
    </dsp:sp>
    <dsp:sp modelId="{D538F4CF-934E-4396-A17B-0EF59B80FA35}">
      <dsp:nvSpPr>
        <dsp:cNvPr id="0" name=""/>
        <dsp:cNvSpPr/>
      </dsp:nvSpPr>
      <dsp:spPr>
        <a:xfrm rot="10800000">
          <a:off x="2567084" y="1998689"/>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2675081" y="2082913"/>
        <a:ext cx="251994" cy="252673"/>
      </dsp:txXfrm>
    </dsp:sp>
    <dsp:sp modelId="{8C1C8B1A-0D3E-4127-A0CB-7FB8571798A4}">
      <dsp:nvSpPr>
        <dsp:cNvPr id="0" name=""/>
        <dsp:cNvSpPr/>
      </dsp:nvSpPr>
      <dsp:spPr>
        <a:xfrm>
          <a:off x="699206" y="1699828"/>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Clinical Evaluation of Swallow (SP)</a:t>
          </a:r>
        </a:p>
      </dsp:txBody>
      <dsp:txXfrm>
        <a:off x="729047" y="1729669"/>
        <a:ext cx="1638389" cy="959161"/>
      </dsp:txXfrm>
    </dsp:sp>
    <dsp:sp modelId="{E88CD02A-9762-4BD7-8239-A1668F3441AD}">
      <dsp:nvSpPr>
        <dsp:cNvPr id="0" name=""/>
        <dsp:cNvSpPr/>
      </dsp:nvSpPr>
      <dsp:spPr>
        <a:xfrm rot="5400000">
          <a:off x="1368246" y="2837537"/>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5400000">
        <a:off x="1421906" y="2868102"/>
        <a:ext cx="252673" cy="251994"/>
      </dsp:txXfrm>
    </dsp:sp>
    <dsp:sp modelId="{9E860ACF-7CE4-4CE8-880D-35F9EA605AC0}">
      <dsp:nvSpPr>
        <dsp:cNvPr id="0" name=""/>
        <dsp:cNvSpPr/>
      </dsp:nvSpPr>
      <dsp:spPr>
        <a:xfrm>
          <a:off x="699206" y="3397900"/>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Tracheostomy Skills Lab</a:t>
          </a:r>
        </a:p>
      </dsp:txBody>
      <dsp:txXfrm>
        <a:off x="729047" y="3427741"/>
        <a:ext cx="1638389" cy="959161"/>
      </dsp:txXfrm>
    </dsp:sp>
    <dsp:sp modelId="{719E3DDE-CF3C-4D55-810B-E523EDA83ED4}">
      <dsp:nvSpPr>
        <dsp:cNvPr id="0" name=""/>
        <dsp:cNvSpPr/>
      </dsp:nvSpPr>
      <dsp:spPr>
        <a:xfrm>
          <a:off x="2546708" y="3696761"/>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2546708" y="3780985"/>
        <a:ext cx="251994" cy="252673"/>
      </dsp:txXfrm>
    </dsp:sp>
    <dsp:sp modelId="{6FC4EFE3-0ABF-42D6-9845-96742CCB7225}">
      <dsp:nvSpPr>
        <dsp:cNvPr id="0" name=""/>
        <dsp:cNvSpPr/>
      </dsp:nvSpPr>
      <dsp:spPr>
        <a:xfrm>
          <a:off x="3076506" y="3397900"/>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NICU Bottle Readiness Assessment</a:t>
          </a:r>
        </a:p>
      </dsp:txBody>
      <dsp:txXfrm>
        <a:off x="3106347" y="3427741"/>
        <a:ext cx="1638389" cy="959161"/>
      </dsp:txXfrm>
    </dsp:sp>
    <dsp:sp modelId="{B0180E64-24F6-43C8-89A9-929DB46D4B95}">
      <dsp:nvSpPr>
        <dsp:cNvPr id="0" name=""/>
        <dsp:cNvSpPr/>
      </dsp:nvSpPr>
      <dsp:spPr>
        <a:xfrm>
          <a:off x="4924008" y="3696761"/>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4924008" y="3780985"/>
        <a:ext cx="251994" cy="252673"/>
      </dsp:txXfrm>
    </dsp:sp>
    <dsp:sp modelId="{631384C8-5A43-46D2-83B2-173B268479C7}">
      <dsp:nvSpPr>
        <dsp:cNvPr id="0" name=""/>
        <dsp:cNvSpPr/>
      </dsp:nvSpPr>
      <dsp:spPr>
        <a:xfrm>
          <a:off x="5453806" y="3397900"/>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cs typeface="Calibri"/>
            </a:rPr>
            <a:t>Vocal Nodules Intervention (SP)</a:t>
          </a:r>
        </a:p>
      </dsp:txBody>
      <dsp:txXfrm>
        <a:off x="5483647" y="3427741"/>
        <a:ext cx="1638389" cy="959161"/>
      </dsp:txXfrm>
    </dsp:sp>
    <dsp:sp modelId="{7F1B849F-1484-43CE-AC20-CC26B5FD6BAD}">
      <dsp:nvSpPr>
        <dsp:cNvPr id="0" name=""/>
        <dsp:cNvSpPr/>
      </dsp:nvSpPr>
      <dsp:spPr>
        <a:xfrm>
          <a:off x="7301308" y="3696761"/>
          <a:ext cx="359991" cy="42112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7301308" y="3780985"/>
        <a:ext cx="251994" cy="252673"/>
      </dsp:txXfrm>
    </dsp:sp>
    <dsp:sp modelId="{500B6228-7FCC-4D06-9450-5400068C09CC}">
      <dsp:nvSpPr>
        <dsp:cNvPr id="0" name=""/>
        <dsp:cNvSpPr/>
      </dsp:nvSpPr>
      <dsp:spPr>
        <a:xfrm>
          <a:off x="7831107" y="3397900"/>
          <a:ext cx="1698071" cy="1018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cs typeface="Calibri"/>
            </a:rPr>
            <a:t>Adult Acquired Mixed Medium Summative Assessment</a:t>
          </a:r>
        </a:p>
      </dsp:txBody>
      <dsp:txXfrm>
        <a:off x="7860948" y="3427741"/>
        <a:ext cx="1638389" cy="959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57132-3DB6-4195-B6EB-5279BE42CA44}">
      <dsp:nvSpPr>
        <dsp:cNvPr id="0" name=""/>
        <dsp:cNvSpPr/>
      </dsp:nvSpPr>
      <dsp:spPr>
        <a:xfrm>
          <a:off x="3801" y="14211"/>
          <a:ext cx="2285871" cy="9143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Competency &amp; Direct Contact Hours</a:t>
          </a:r>
        </a:p>
      </dsp:txBody>
      <dsp:txXfrm>
        <a:off x="3801" y="14211"/>
        <a:ext cx="2285871" cy="914348"/>
      </dsp:txXfrm>
    </dsp:sp>
    <dsp:sp modelId="{1C87A45E-4B07-4437-91BD-8F8F0DDC28BF}">
      <dsp:nvSpPr>
        <dsp:cNvPr id="0" name=""/>
        <dsp:cNvSpPr/>
      </dsp:nvSpPr>
      <dsp:spPr>
        <a:xfrm>
          <a:off x="3801" y="928560"/>
          <a:ext cx="2285871"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Clinical skills that required further support in development</a:t>
          </a:r>
        </a:p>
        <a:p>
          <a:pPr marL="171450" lvl="1" indent="-171450" algn="l" defTabSz="711200">
            <a:lnSpc>
              <a:spcPct val="90000"/>
            </a:lnSpc>
            <a:spcBef>
              <a:spcPct val="0"/>
            </a:spcBef>
            <a:spcAft>
              <a:spcPct val="15000"/>
            </a:spcAft>
            <a:buChar char="•"/>
          </a:pPr>
          <a:r>
            <a:rPr lang="en-US" sz="1600" kern="1200" dirty="0"/>
            <a:t>Goal: 375 hours</a:t>
          </a:r>
        </a:p>
      </dsp:txBody>
      <dsp:txXfrm>
        <a:off x="3801" y="928560"/>
        <a:ext cx="2285871" cy="2108160"/>
      </dsp:txXfrm>
    </dsp:sp>
    <dsp:sp modelId="{8CB5D3F0-E06C-4E97-A6BB-EF1287D93D25}">
      <dsp:nvSpPr>
        <dsp:cNvPr id="0" name=""/>
        <dsp:cNvSpPr/>
      </dsp:nvSpPr>
      <dsp:spPr>
        <a:xfrm>
          <a:off x="2609694" y="14211"/>
          <a:ext cx="2285871" cy="9143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Case Selection</a:t>
          </a:r>
        </a:p>
      </dsp:txBody>
      <dsp:txXfrm>
        <a:off x="2609694" y="14211"/>
        <a:ext cx="2285871" cy="914348"/>
      </dsp:txXfrm>
    </dsp:sp>
    <dsp:sp modelId="{4BE047F5-3932-4C4B-866F-5B9A5B5C7A1C}">
      <dsp:nvSpPr>
        <dsp:cNvPr id="0" name=""/>
        <dsp:cNvSpPr/>
      </dsp:nvSpPr>
      <dsp:spPr>
        <a:xfrm>
          <a:off x="2609694" y="928560"/>
          <a:ext cx="2285871"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Pediatric vs. Adult</a:t>
          </a:r>
        </a:p>
        <a:p>
          <a:pPr marL="171450" lvl="1" indent="-171450" algn="l" defTabSz="711200">
            <a:lnSpc>
              <a:spcPct val="90000"/>
            </a:lnSpc>
            <a:spcBef>
              <a:spcPct val="0"/>
            </a:spcBef>
            <a:spcAft>
              <a:spcPct val="15000"/>
            </a:spcAft>
            <a:buChar char="•"/>
          </a:pPr>
          <a:r>
            <a:rPr lang="en-US" sz="1600" kern="1200" dirty="0"/>
            <a:t>Alignment with final externship population </a:t>
          </a:r>
        </a:p>
        <a:p>
          <a:pPr marL="171450" lvl="1" indent="-171450" algn="l" defTabSz="711200">
            <a:lnSpc>
              <a:spcPct val="90000"/>
            </a:lnSpc>
            <a:spcBef>
              <a:spcPct val="0"/>
            </a:spcBef>
            <a:spcAft>
              <a:spcPct val="15000"/>
            </a:spcAft>
            <a:buChar char="•"/>
          </a:pPr>
          <a:r>
            <a:rPr lang="en-US" sz="1600" kern="1200" dirty="0"/>
            <a:t>Case complexity- culturally diverse, multiple areas of impairment</a:t>
          </a:r>
        </a:p>
      </dsp:txBody>
      <dsp:txXfrm>
        <a:off x="2609694" y="928560"/>
        <a:ext cx="2285871" cy="2108160"/>
      </dsp:txXfrm>
    </dsp:sp>
    <dsp:sp modelId="{584CDDCB-3A31-40C8-843C-ACFF9FA3DB01}">
      <dsp:nvSpPr>
        <dsp:cNvPr id="0" name=""/>
        <dsp:cNvSpPr/>
      </dsp:nvSpPr>
      <dsp:spPr>
        <a:xfrm>
          <a:off x="5215587" y="14211"/>
          <a:ext cx="2285871" cy="9143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Associated Assignments</a:t>
          </a:r>
        </a:p>
      </dsp:txBody>
      <dsp:txXfrm>
        <a:off x="5215587" y="14211"/>
        <a:ext cx="2285871" cy="914348"/>
      </dsp:txXfrm>
    </dsp:sp>
    <dsp:sp modelId="{E18293B5-E7E0-4AA8-B9E1-78F196E8A304}">
      <dsp:nvSpPr>
        <dsp:cNvPr id="0" name=""/>
        <dsp:cNvSpPr/>
      </dsp:nvSpPr>
      <dsp:spPr>
        <a:xfrm>
          <a:off x="5215587" y="928560"/>
          <a:ext cx="2285871"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Tasks aimed at extended clinical learning</a:t>
          </a:r>
        </a:p>
        <a:p>
          <a:pPr marL="342900" lvl="2" indent="-171450" algn="l" defTabSz="711200">
            <a:lnSpc>
              <a:spcPct val="90000"/>
            </a:lnSpc>
            <a:spcBef>
              <a:spcPct val="0"/>
            </a:spcBef>
            <a:spcAft>
              <a:spcPct val="15000"/>
            </a:spcAft>
            <a:buChar char="•"/>
          </a:pPr>
          <a:r>
            <a:rPr lang="en-US" sz="1600" kern="1200" dirty="0"/>
            <a:t>Grand Rounds</a:t>
          </a:r>
        </a:p>
        <a:p>
          <a:pPr marL="342900" lvl="2" indent="-171450" algn="l" defTabSz="711200">
            <a:lnSpc>
              <a:spcPct val="90000"/>
            </a:lnSpc>
            <a:spcBef>
              <a:spcPct val="0"/>
            </a:spcBef>
            <a:spcAft>
              <a:spcPct val="15000"/>
            </a:spcAft>
            <a:buChar char="•"/>
          </a:pPr>
          <a:r>
            <a:rPr lang="en-US" sz="1600" kern="1200"/>
            <a:t>Lesson/Session Plans</a:t>
          </a:r>
          <a:endParaRPr lang="en-US" sz="1600" kern="1200" dirty="0"/>
        </a:p>
        <a:p>
          <a:pPr marL="342900" lvl="2" indent="-171450" algn="l" defTabSz="711200">
            <a:lnSpc>
              <a:spcPct val="90000"/>
            </a:lnSpc>
            <a:spcBef>
              <a:spcPct val="0"/>
            </a:spcBef>
            <a:spcAft>
              <a:spcPct val="15000"/>
            </a:spcAft>
            <a:buChar char="•"/>
          </a:pPr>
          <a:r>
            <a:rPr lang="en-US" sz="1600" kern="1200" dirty="0"/>
            <a:t>Care Plans</a:t>
          </a:r>
        </a:p>
      </dsp:txBody>
      <dsp:txXfrm>
        <a:off x="5215587" y="928560"/>
        <a:ext cx="2285871" cy="2108160"/>
      </dsp:txXfrm>
    </dsp:sp>
    <dsp:sp modelId="{D3EB30F8-FFEA-4A9C-896B-4BFC8922CFEF}">
      <dsp:nvSpPr>
        <dsp:cNvPr id="0" name=""/>
        <dsp:cNvSpPr/>
      </dsp:nvSpPr>
      <dsp:spPr>
        <a:xfrm>
          <a:off x="7821480" y="14211"/>
          <a:ext cx="2285871" cy="9143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Supervision and Support</a:t>
          </a:r>
        </a:p>
      </dsp:txBody>
      <dsp:txXfrm>
        <a:off x="7821480" y="14211"/>
        <a:ext cx="2285871" cy="914348"/>
      </dsp:txXfrm>
    </dsp:sp>
    <dsp:sp modelId="{5158343D-1551-4053-AA4C-62FCAF4239E5}">
      <dsp:nvSpPr>
        <dsp:cNvPr id="0" name=""/>
        <dsp:cNvSpPr/>
      </dsp:nvSpPr>
      <dsp:spPr>
        <a:xfrm>
          <a:off x="7821480" y="928560"/>
          <a:ext cx="2285871"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Matching students and cases to expertise of clinical faculty</a:t>
          </a:r>
        </a:p>
        <a:p>
          <a:pPr marL="171450" lvl="1" indent="-171450" algn="l" defTabSz="711200">
            <a:lnSpc>
              <a:spcPct val="90000"/>
            </a:lnSpc>
            <a:spcBef>
              <a:spcPct val="0"/>
            </a:spcBef>
            <a:spcAft>
              <a:spcPct val="15000"/>
            </a:spcAft>
            <a:buChar char="•"/>
          </a:pPr>
          <a:r>
            <a:rPr lang="en-US" sz="1600" kern="1200" dirty="0"/>
            <a:t>Ensuring compliance with ASHA CFCC requirements for clinical supervision</a:t>
          </a:r>
          <a:endParaRPr lang="en-US" sz="1100" kern="1200" dirty="0"/>
        </a:p>
      </dsp:txBody>
      <dsp:txXfrm>
        <a:off x="7821480" y="928560"/>
        <a:ext cx="2285871" cy="210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916FE-FD51-4208-883D-8C860675F26E}">
      <dsp:nvSpPr>
        <dsp:cNvPr id="0" name=""/>
        <dsp:cNvSpPr/>
      </dsp:nvSpPr>
      <dsp:spPr>
        <a:xfrm>
          <a:off x="0" y="761890"/>
          <a:ext cx="8746436" cy="12738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2218" numCol="1" spcCol="1270" anchor="ctr" anchorCtr="0">
          <a:noAutofit/>
        </a:bodyPr>
        <a:lstStyle/>
        <a:p>
          <a:pPr marL="0" lvl="0" indent="0" algn="l" defTabSz="1066800">
            <a:lnSpc>
              <a:spcPct val="90000"/>
            </a:lnSpc>
            <a:spcBef>
              <a:spcPct val="0"/>
            </a:spcBef>
            <a:spcAft>
              <a:spcPct val="35000"/>
            </a:spcAft>
            <a:buNone/>
          </a:pPr>
          <a:r>
            <a:rPr lang="en-US" sz="2400" kern="1200" dirty="0"/>
            <a:t>Group 1</a:t>
          </a:r>
        </a:p>
      </dsp:txBody>
      <dsp:txXfrm>
        <a:off x="0" y="1080344"/>
        <a:ext cx="8427983" cy="636907"/>
      </dsp:txXfrm>
    </dsp:sp>
    <dsp:sp modelId="{3BECAF1A-D34A-48B1-BFF0-EB17BBC115CB}">
      <dsp:nvSpPr>
        <dsp:cNvPr id="0" name=""/>
        <dsp:cNvSpPr/>
      </dsp:nvSpPr>
      <dsp:spPr>
        <a:xfrm>
          <a:off x="0" y="1744185"/>
          <a:ext cx="2693902" cy="24538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 &gt; 30 direct contact hours needs</a:t>
          </a:r>
        </a:p>
        <a:p>
          <a:pPr marL="0" lvl="0" indent="0" algn="l" defTabSz="1066800">
            <a:lnSpc>
              <a:spcPct val="90000"/>
            </a:lnSpc>
            <a:spcBef>
              <a:spcPct val="0"/>
            </a:spcBef>
            <a:spcAft>
              <a:spcPct val="35000"/>
            </a:spcAft>
            <a:buFont typeface="Arial" panose="020B0604020202020204" pitchFamily="34" charset="0"/>
            <a:buNone/>
          </a:pPr>
          <a:r>
            <a:rPr lang="en-US" sz="2400" kern="1200" dirty="0"/>
            <a:t>8-week program</a:t>
          </a:r>
        </a:p>
        <a:p>
          <a:pPr marL="0" lvl="0" indent="0" algn="l" defTabSz="1066800">
            <a:lnSpc>
              <a:spcPct val="90000"/>
            </a:lnSpc>
            <a:spcBef>
              <a:spcPct val="0"/>
            </a:spcBef>
            <a:spcAft>
              <a:spcPct val="35000"/>
            </a:spcAft>
            <a:buFont typeface="Arial" panose="020B0604020202020204" pitchFamily="34" charset="0"/>
            <a:buNone/>
          </a:pPr>
          <a:r>
            <a:rPr lang="en-US" sz="2400" kern="1200" dirty="0"/>
            <a:t>Prebrief-&gt; Sim-&gt; Debrief</a:t>
          </a:r>
        </a:p>
      </dsp:txBody>
      <dsp:txXfrm>
        <a:off x="0" y="1744185"/>
        <a:ext cx="2693902" cy="2453835"/>
      </dsp:txXfrm>
    </dsp:sp>
    <dsp:sp modelId="{ECD7C936-2285-4C70-8E73-B2CDF4CE279D}">
      <dsp:nvSpPr>
        <dsp:cNvPr id="0" name=""/>
        <dsp:cNvSpPr/>
      </dsp:nvSpPr>
      <dsp:spPr>
        <a:xfrm>
          <a:off x="2693902" y="1186495"/>
          <a:ext cx="6052533" cy="12738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2218" numCol="1" spcCol="1270" anchor="ctr" anchorCtr="0">
          <a:noAutofit/>
        </a:bodyPr>
        <a:lstStyle/>
        <a:p>
          <a:pPr marL="0" lvl="0" indent="0" algn="l" defTabSz="1066800">
            <a:lnSpc>
              <a:spcPct val="90000"/>
            </a:lnSpc>
            <a:spcBef>
              <a:spcPct val="0"/>
            </a:spcBef>
            <a:spcAft>
              <a:spcPct val="35000"/>
            </a:spcAft>
            <a:buNone/>
          </a:pPr>
          <a:r>
            <a:rPr lang="en-US" sz="2400" kern="1200" dirty="0"/>
            <a:t>Group 2</a:t>
          </a:r>
        </a:p>
      </dsp:txBody>
      <dsp:txXfrm>
        <a:off x="2693902" y="1504949"/>
        <a:ext cx="5734080" cy="636907"/>
      </dsp:txXfrm>
    </dsp:sp>
    <dsp:sp modelId="{21F68204-D879-429A-B20A-3B47412796CF}">
      <dsp:nvSpPr>
        <dsp:cNvPr id="0" name=""/>
        <dsp:cNvSpPr/>
      </dsp:nvSpPr>
      <dsp:spPr>
        <a:xfrm>
          <a:off x="2693902" y="2168790"/>
          <a:ext cx="2693902" cy="24538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&lt; 30 direct contact hours needed</a:t>
          </a:r>
        </a:p>
        <a:p>
          <a:pPr marL="0" lvl="0" indent="0" algn="l" defTabSz="1066800">
            <a:lnSpc>
              <a:spcPct val="90000"/>
            </a:lnSpc>
            <a:spcBef>
              <a:spcPct val="0"/>
            </a:spcBef>
            <a:spcAft>
              <a:spcPct val="35000"/>
            </a:spcAft>
            <a:buNone/>
          </a:pPr>
          <a:r>
            <a:rPr lang="en-US" sz="2400" kern="1200" dirty="0"/>
            <a:t>6-week program</a:t>
          </a:r>
        </a:p>
        <a:p>
          <a:pPr marL="0" lvl="0" indent="0" algn="l" defTabSz="1066800">
            <a:lnSpc>
              <a:spcPct val="90000"/>
            </a:lnSpc>
            <a:spcBef>
              <a:spcPct val="0"/>
            </a:spcBef>
            <a:spcAft>
              <a:spcPct val="35000"/>
            </a:spcAft>
            <a:buFont typeface="Arial" panose="020B0604020202020204" pitchFamily="34" charset="0"/>
            <a:buNone/>
          </a:pPr>
          <a:r>
            <a:rPr lang="en-US" sz="2400" kern="1200"/>
            <a:t>Prebrief-&gt; Sim-&gt; Debrief</a:t>
          </a:r>
          <a:endParaRPr lang="en-US" sz="2400" kern="1200" dirty="0"/>
        </a:p>
      </dsp:txBody>
      <dsp:txXfrm>
        <a:off x="2693902" y="2168790"/>
        <a:ext cx="2693902" cy="2453835"/>
      </dsp:txXfrm>
    </dsp:sp>
    <dsp:sp modelId="{88B694C5-017C-425B-865D-97A7D8B6E65D}">
      <dsp:nvSpPr>
        <dsp:cNvPr id="0" name=""/>
        <dsp:cNvSpPr/>
      </dsp:nvSpPr>
      <dsp:spPr>
        <a:xfrm>
          <a:off x="5387804" y="1611100"/>
          <a:ext cx="3358631" cy="127381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2218" numCol="1" spcCol="1270" anchor="ctr" anchorCtr="0">
          <a:noAutofit/>
        </a:bodyPr>
        <a:lstStyle/>
        <a:p>
          <a:pPr marL="0" lvl="0" indent="0" algn="l" defTabSz="1066800">
            <a:lnSpc>
              <a:spcPct val="90000"/>
            </a:lnSpc>
            <a:spcBef>
              <a:spcPct val="0"/>
            </a:spcBef>
            <a:spcAft>
              <a:spcPct val="35000"/>
            </a:spcAft>
            <a:buNone/>
          </a:pPr>
          <a:r>
            <a:rPr lang="en-US" sz="2400" kern="1200" dirty="0"/>
            <a:t>Group 3</a:t>
          </a:r>
        </a:p>
      </dsp:txBody>
      <dsp:txXfrm>
        <a:off x="5387804" y="1929554"/>
        <a:ext cx="3040178" cy="636907"/>
      </dsp:txXfrm>
    </dsp:sp>
    <dsp:sp modelId="{7BE0D30D-CCAC-4FAF-91F4-F6E48D3990A2}">
      <dsp:nvSpPr>
        <dsp:cNvPr id="0" name=""/>
        <dsp:cNvSpPr/>
      </dsp:nvSpPr>
      <dsp:spPr>
        <a:xfrm>
          <a:off x="5387804" y="2593394"/>
          <a:ext cx="2693902" cy="24179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No direct contact hours needed</a:t>
          </a:r>
        </a:p>
        <a:p>
          <a:pPr marL="0" lvl="0" indent="0" algn="l" defTabSz="1066800">
            <a:lnSpc>
              <a:spcPct val="90000"/>
            </a:lnSpc>
            <a:spcBef>
              <a:spcPct val="0"/>
            </a:spcBef>
            <a:spcAft>
              <a:spcPct val="35000"/>
            </a:spcAft>
            <a:buNone/>
          </a:pPr>
          <a:r>
            <a:rPr lang="en-US" sz="2400" kern="1200" dirty="0"/>
            <a:t>4-week program</a:t>
          </a:r>
        </a:p>
        <a:p>
          <a:pPr marL="0" lvl="0" indent="0" algn="l" defTabSz="1066800">
            <a:lnSpc>
              <a:spcPct val="90000"/>
            </a:lnSpc>
            <a:spcBef>
              <a:spcPct val="0"/>
            </a:spcBef>
            <a:spcAft>
              <a:spcPct val="35000"/>
            </a:spcAft>
            <a:buNone/>
          </a:pPr>
          <a:r>
            <a:rPr lang="en-US" sz="2400" kern="1200" dirty="0"/>
            <a:t>Small Group “Walk Through”</a:t>
          </a:r>
        </a:p>
      </dsp:txBody>
      <dsp:txXfrm>
        <a:off x="5387804" y="2593394"/>
        <a:ext cx="2693902" cy="2417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7161F-2F14-4510-B6F5-B02B7F8A99CC}">
      <dsp:nvSpPr>
        <dsp:cNvPr id="0" name=""/>
        <dsp:cNvSpPr/>
      </dsp:nvSpPr>
      <dsp:spPr>
        <a:xfrm rot="16200000">
          <a:off x="-475856" y="476917"/>
          <a:ext cx="3712028" cy="275819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302" bIns="0" numCol="1" spcCol="1270" anchor="t" anchorCtr="0">
          <a:noAutofit/>
        </a:bodyPr>
        <a:lstStyle/>
        <a:p>
          <a:pPr marL="0" lvl="0" indent="0" algn="l" defTabSz="977900" rtl="0">
            <a:lnSpc>
              <a:spcPct val="90000"/>
            </a:lnSpc>
            <a:spcBef>
              <a:spcPct val="0"/>
            </a:spcBef>
            <a:spcAft>
              <a:spcPct val="35000"/>
            </a:spcAft>
            <a:buNone/>
          </a:pPr>
          <a:r>
            <a:rPr lang="en-US" sz="2200" kern="1200" dirty="0"/>
            <a:t>Education on “Best Practices” in Simulation &amp; Remote Clinical Training</a:t>
          </a:r>
        </a:p>
        <a:p>
          <a:pPr marL="171450" lvl="1" indent="-171450" algn="l" defTabSz="755650">
            <a:lnSpc>
              <a:spcPct val="90000"/>
            </a:lnSpc>
            <a:spcBef>
              <a:spcPct val="0"/>
            </a:spcBef>
            <a:spcAft>
              <a:spcPct val="15000"/>
            </a:spcAft>
            <a:buChar char="•"/>
          </a:pPr>
          <a:r>
            <a:rPr lang="en-US" sz="1700" kern="1200" dirty="0"/>
            <a:t>Explanation of roles, procedures, and expectations</a:t>
          </a:r>
        </a:p>
      </dsp:txBody>
      <dsp:txXfrm rot="5400000">
        <a:off x="1062" y="742405"/>
        <a:ext cx="2758192" cy="2227216"/>
      </dsp:txXfrm>
    </dsp:sp>
    <dsp:sp modelId="{4CA17A44-DB32-4B94-977A-8F76686F8587}">
      <dsp:nvSpPr>
        <dsp:cNvPr id="0" name=""/>
        <dsp:cNvSpPr/>
      </dsp:nvSpPr>
      <dsp:spPr>
        <a:xfrm rot="16200000">
          <a:off x="2489200" y="476917"/>
          <a:ext cx="3712028" cy="275819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302" bIns="0" numCol="1" spcCol="1270" anchor="t" anchorCtr="0">
          <a:noAutofit/>
        </a:bodyPr>
        <a:lstStyle/>
        <a:p>
          <a:pPr marL="0" lvl="0" indent="0" algn="l" defTabSz="977900" rtl="0">
            <a:lnSpc>
              <a:spcPct val="90000"/>
            </a:lnSpc>
            <a:spcBef>
              <a:spcPct val="0"/>
            </a:spcBef>
            <a:spcAft>
              <a:spcPct val="35000"/>
            </a:spcAft>
            <a:buNone/>
          </a:pPr>
          <a:r>
            <a:rPr lang="en-US" sz="2200" kern="1200" dirty="0"/>
            <a:t>Student Training via Microsoft Teams</a:t>
          </a:r>
        </a:p>
        <a:p>
          <a:pPr marL="171450" lvl="1" indent="-171450" algn="l" defTabSz="755650">
            <a:lnSpc>
              <a:spcPct val="90000"/>
            </a:lnSpc>
            <a:spcBef>
              <a:spcPct val="0"/>
            </a:spcBef>
            <a:spcAft>
              <a:spcPct val="15000"/>
            </a:spcAft>
            <a:buChar char="•"/>
          </a:pPr>
          <a:r>
            <a:rPr lang="en-US" sz="1700" kern="1200" dirty="0"/>
            <a:t>Orientation to Simucase</a:t>
          </a:r>
        </a:p>
        <a:p>
          <a:pPr marL="171450" lvl="1" indent="-171450" algn="l" defTabSz="755650">
            <a:lnSpc>
              <a:spcPct val="90000"/>
            </a:lnSpc>
            <a:spcBef>
              <a:spcPct val="0"/>
            </a:spcBef>
            <a:spcAft>
              <a:spcPct val="15000"/>
            </a:spcAft>
            <a:buChar char="•"/>
          </a:pPr>
          <a:r>
            <a:rPr lang="en-US" sz="1700" kern="1200" dirty="0" err="1"/>
            <a:t>Prebrief</a:t>
          </a:r>
          <a:r>
            <a:rPr lang="en-US" sz="1700" kern="1200" dirty="0"/>
            <a:t> and Debrief </a:t>
          </a:r>
          <a:r>
            <a:rPr lang="en-US" sz="1700" kern="1200" dirty="0">
              <a:latin typeface="Calibri Light" panose="020F0302020204030204"/>
            </a:rPr>
            <a:t>Protocol</a:t>
          </a:r>
          <a:endParaRPr lang="en-US" sz="1700" kern="1200" dirty="0"/>
        </a:p>
        <a:p>
          <a:pPr marL="171450" lvl="1" indent="-171450" algn="l" defTabSz="755650">
            <a:lnSpc>
              <a:spcPct val="90000"/>
            </a:lnSpc>
            <a:spcBef>
              <a:spcPct val="0"/>
            </a:spcBef>
            <a:spcAft>
              <a:spcPct val="15000"/>
            </a:spcAft>
            <a:buChar char="•"/>
          </a:pPr>
          <a:r>
            <a:rPr lang="en-US" sz="1700" kern="1200" dirty="0"/>
            <a:t>Assignment templates</a:t>
          </a:r>
        </a:p>
        <a:p>
          <a:pPr marL="171450" lvl="1" indent="-171450" algn="l" defTabSz="755650">
            <a:lnSpc>
              <a:spcPct val="90000"/>
            </a:lnSpc>
            <a:spcBef>
              <a:spcPct val="0"/>
            </a:spcBef>
            <a:spcAft>
              <a:spcPct val="15000"/>
            </a:spcAft>
            <a:buChar char="•"/>
          </a:pPr>
          <a:r>
            <a:rPr lang="en-US" sz="1700" kern="1200" dirty="0"/>
            <a:t>Expectations &amp; Schedule </a:t>
          </a:r>
        </a:p>
      </dsp:txBody>
      <dsp:txXfrm rot="5400000">
        <a:off x="2966118" y="742405"/>
        <a:ext cx="2758192" cy="2227216"/>
      </dsp:txXfrm>
    </dsp:sp>
    <dsp:sp modelId="{BBF600CE-19A0-4181-B1AE-8ACF3A823D68}">
      <dsp:nvSpPr>
        <dsp:cNvPr id="0" name=""/>
        <dsp:cNvSpPr/>
      </dsp:nvSpPr>
      <dsp:spPr>
        <a:xfrm rot="16200000">
          <a:off x="5454256" y="476917"/>
          <a:ext cx="3712028" cy="275819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302" bIns="0" numCol="1" spcCol="1270" anchor="t" anchorCtr="0">
          <a:noAutofit/>
        </a:bodyPr>
        <a:lstStyle/>
        <a:p>
          <a:pPr marL="0" lvl="0" indent="0" algn="l" defTabSz="977900" rtl="0">
            <a:lnSpc>
              <a:spcPct val="90000"/>
            </a:lnSpc>
            <a:spcBef>
              <a:spcPct val="0"/>
            </a:spcBef>
            <a:spcAft>
              <a:spcPct val="35000"/>
            </a:spcAft>
            <a:buNone/>
          </a:pPr>
          <a:r>
            <a:rPr lang="en-US" sz="2200" kern="1200" dirty="0"/>
            <a:t>Faculty Training via Microsoft Teams</a:t>
          </a:r>
        </a:p>
        <a:p>
          <a:pPr marL="171450" lvl="1" indent="-171450" algn="l" defTabSz="755650">
            <a:lnSpc>
              <a:spcPct val="90000"/>
            </a:lnSpc>
            <a:spcBef>
              <a:spcPct val="0"/>
            </a:spcBef>
            <a:spcAft>
              <a:spcPct val="15000"/>
            </a:spcAft>
            <a:buChar char="•"/>
          </a:pPr>
          <a:r>
            <a:rPr lang="en-US" sz="1700" kern="1200" dirty="0"/>
            <a:t>Prebrief and Debrief Techniques</a:t>
          </a:r>
        </a:p>
        <a:p>
          <a:pPr marL="171450" lvl="1" indent="-171450" algn="l" defTabSz="755650">
            <a:lnSpc>
              <a:spcPct val="90000"/>
            </a:lnSpc>
            <a:spcBef>
              <a:spcPct val="0"/>
            </a:spcBef>
            <a:spcAft>
              <a:spcPct val="15000"/>
            </a:spcAft>
            <a:buChar char="•"/>
          </a:pPr>
          <a:r>
            <a:rPr lang="en-US" sz="1700" kern="1200" dirty="0"/>
            <a:t>Orientation to Simucase</a:t>
          </a:r>
        </a:p>
        <a:p>
          <a:pPr marL="171450" lvl="1" indent="-171450" algn="l" defTabSz="755650">
            <a:lnSpc>
              <a:spcPct val="90000"/>
            </a:lnSpc>
            <a:spcBef>
              <a:spcPct val="0"/>
            </a:spcBef>
            <a:spcAft>
              <a:spcPct val="15000"/>
            </a:spcAft>
            <a:buChar char="•"/>
          </a:pPr>
          <a:r>
            <a:rPr lang="en-US" sz="1700" kern="1200" dirty="0"/>
            <a:t>Assignment templates</a:t>
          </a:r>
        </a:p>
        <a:p>
          <a:pPr marL="171450" lvl="1" indent="-171450" algn="l" defTabSz="755650">
            <a:lnSpc>
              <a:spcPct val="90000"/>
            </a:lnSpc>
            <a:spcBef>
              <a:spcPct val="0"/>
            </a:spcBef>
            <a:spcAft>
              <a:spcPct val="15000"/>
            </a:spcAft>
            <a:buChar char="•"/>
          </a:pPr>
          <a:r>
            <a:rPr lang="en-US" sz="1700" kern="1200" dirty="0"/>
            <a:t>Expectations &amp; Schedule </a:t>
          </a:r>
        </a:p>
      </dsp:txBody>
      <dsp:txXfrm rot="5400000">
        <a:off x="5931174" y="742405"/>
        <a:ext cx="2758192" cy="2227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2C33-A1C7-4808-ABAC-EB604EDBEE2E}">
      <dsp:nvSpPr>
        <dsp:cNvPr id="0" name=""/>
        <dsp:cNvSpPr/>
      </dsp:nvSpPr>
      <dsp:spPr>
        <a:xfrm>
          <a:off x="1084896" y="81409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5E1EB-ACBC-47DB-BFB2-77A12FE450B9}">
      <dsp:nvSpPr>
        <dsp:cNvPr id="0" name=""/>
        <dsp:cNvSpPr/>
      </dsp:nvSpPr>
      <dsp:spPr>
        <a:xfrm>
          <a:off x="279793" y="2663220"/>
          <a:ext cx="4311566" cy="839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Student data</a:t>
          </a:r>
        </a:p>
      </dsp:txBody>
      <dsp:txXfrm>
        <a:off x="279793" y="2663220"/>
        <a:ext cx="4311566" cy="839397"/>
      </dsp:txXfrm>
    </dsp:sp>
    <dsp:sp modelId="{902BC8DC-8A7F-4D48-94CC-9B6A6E7ADF1A}">
      <dsp:nvSpPr>
        <dsp:cNvPr id="0" name=""/>
        <dsp:cNvSpPr/>
      </dsp:nvSpPr>
      <dsp:spPr>
        <a:xfrm>
          <a:off x="793171" y="3399006"/>
          <a:ext cx="4311566" cy="750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dirty="0" err="1"/>
            <a:t>Simucase</a:t>
          </a:r>
          <a:r>
            <a:rPr lang="en-US" sz="2200" kern="1200" dirty="0"/>
            <a:t> Scores</a:t>
          </a:r>
        </a:p>
        <a:p>
          <a:pPr marL="0" lvl="0" indent="0" algn="l" defTabSz="977900">
            <a:lnSpc>
              <a:spcPct val="100000"/>
            </a:lnSpc>
            <a:spcBef>
              <a:spcPct val="0"/>
            </a:spcBef>
            <a:spcAft>
              <a:spcPct val="35000"/>
            </a:spcAft>
            <a:buNone/>
          </a:pPr>
          <a:r>
            <a:rPr lang="en-US" sz="2200" kern="1200" dirty="0"/>
            <a:t>Tracking of reflective practice, critical thinking and reasoning, synthesis of key clinical data, professional clinical writing skills, team collaboration</a:t>
          </a:r>
        </a:p>
      </dsp:txBody>
      <dsp:txXfrm>
        <a:off x="793171" y="3399006"/>
        <a:ext cx="4311566" cy="750297"/>
      </dsp:txXfrm>
    </dsp:sp>
    <dsp:sp modelId="{BC1B0553-B101-4B93-820B-0E23B2D1FFEA}">
      <dsp:nvSpPr>
        <dsp:cNvPr id="0" name=""/>
        <dsp:cNvSpPr/>
      </dsp:nvSpPr>
      <dsp:spPr>
        <a:xfrm>
          <a:off x="5716045" y="628618"/>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BE288-300E-467E-875F-3680FDF93E7C}">
      <dsp:nvSpPr>
        <dsp:cNvPr id="0" name=""/>
        <dsp:cNvSpPr/>
      </dsp:nvSpPr>
      <dsp:spPr>
        <a:xfrm>
          <a:off x="5825848" y="2263932"/>
          <a:ext cx="4618377" cy="186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Faculty feedback</a:t>
          </a:r>
        </a:p>
      </dsp:txBody>
      <dsp:txXfrm>
        <a:off x="5825848" y="2263932"/>
        <a:ext cx="4618377" cy="1868895"/>
      </dsp:txXfrm>
    </dsp:sp>
    <dsp:sp modelId="{BA5D19DC-E65B-46E5-B679-F771BA1DA9C6}">
      <dsp:nvSpPr>
        <dsp:cNvPr id="0" name=""/>
        <dsp:cNvSpPr/>
      </dsp:nvSpPr>
      <dsp:spPr>
        <a:xfrm>
          <a:off x="5979253" y="3048644"/>
          <a:ext cx="4311566" cy="121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Font typeface="Arial" panose="020B0604020202020204" pitchFamily="34" charset="0"/>
            <a:buNone/>
          </a:pPr>
          <a:r>
            <a:rPr lang="en-US" sz="2200" kern="1200" dirty="0"/>
            <a:t>Debrief Notes-Degree of Support Needed-Strengths and Areas of Focus</a:t>
          </a:r>
        </a:p>
        <a:p>
          <a:pPr marL="0" lvl="0" indent="0" algn="l" defTabSz="977900">
            <a:lnSpc>
              <a:spcPct val="100000"/>
            </a:lnSpc>
            <a:spcBef>
              <a:spcPct val="0"/>
            </a:spcBef>
            <a:spcAft>
              <a:spcPct val="35000"/>
            </a:spcAft>
            <a:buFont typeface="Arial" panose="020B0604020202020204" pitchFamily="34" charset="0"/>
            <a:buNone/>
          </a:pPr>
          <a:r>
            <a:rPr lang="en-US" sz="2200" kern="1200" dirty="0"/>
            <a:t>Consult to Discuss what worked and modifications for future</a:t>
          </a:r>
        </a:p>
      </dsp:txBody>
      <dsp:txXfrm>
        <a:off x="5979253" y="3048644"/>
        <a:ext cx="4311566" cy="12174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98A99-9D92-43E1-A26B-CBD25C29D344}" type="datetimeFigureOut">
              <a:rPr lang="en-US" smtClean="0"/>
              <a:t>12/2/20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8F039-23F6-4F11-B932-EA0385DBDA8B}" type="slidenum">
              <a:rPr lang="en-US" smtClean="0"/>
              <a:t>‹#›</a:t>
            </a:fld>
            <a:endParaRPr lang="en-US"/>
          </a:p>
        </p:txBody>
      </p:sp>
    </p:spTree>
    <p:extLst>
      <p:ext uri="{BB962C8B-B14F-4D97-AF65-F5344CB8AC3E}">
        <p14:creationId xmlns:p14="http://schemas.microsoft.com/office/powerpoint/2010/main" val="20193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8F039-23F6-4F11-B932-EA0385DBDA8B}" type="slidenum">
              <a:rPr lang="en-US" smtClean="0"/>
              <a:t>1</a:t>
            </a:fld>
            <a:endParaRPr lang="en-US"/>
          </a:p>
        </p:txBody>
      </p:sp>
    </p:spTree>
    <p:extLst>
      <p:ext uri="{BB962C8B-B14F-4D97-AF65-F5344CB8AC3E}">
        <p14:creationId xmlns:p14="http://schemas.microsoft.com/office/powerpoint/2010/main" val="44361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8F039-23F6-4F11-B932-EA0385DBDA8B}" type="slidenum">
              <a:rPr lang="en-US" smtClean="0"/>
              <a:t>3</a:t>
            </a:fld>
            <a:endParaRPr lang="en-US"/>
          </a:p>
        </p:txBody>
      </p:sp>
    </p:spTree>
    <p:extLst>
      <p:ext uri="{BB962C8B-B14F-4D97-AF65-F5344CB8AC3E}">
        <p14:creationId xmlns:p14="http://schemas.microsoft.com/office/powerpoint/2010/main" val="4667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8F039-23F6-4F11-B932-EA0385DBDA8B}" type="slidenum">
              <a:rPr lang="en-US" smtClean="0"/>
              <a:t>4</a:t>
            </a:fld>
            <a:endParaRPr lang="en-US"/>
          </a:p>
        </p:txBody>
      </p:sp>
    </p:spTree>
    <p:extLst>
      <p:ext uri="{BB962C8B-B14F-4D97-AF65-F5344CB8AC3E}">
        <p14:creationId xmlns:p14="http://schemas.microsoft.com/office/powerpoint/2010/main" val="14670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knew Simucase as faculty but not for second year students</a:t>
            </a:r>
          </a:p>
          <a:p>
            <a:endParaRPr lang="en-US" dirty="0"/>
          </a:p>
        </p:txBody>
      </p:sp>
      <p:sp>
        <p:nvSpPr>
          <p:cNvPr id="4" name="Slide Number Placeholder 3"/>
          <p:cNvSpPr>
            <a:spLocks noGrp="1"/>
          </p:cNvSpPr>
          <p:nvPr>
            <p:ph type="sldNum" sz="quarter" idx="5"/>
          </p:nvPr>
        </p:nvSpPr>
        <p:spPr/>
        <p:txBody>
          <a:bodyPr/>
          <a:lstStyle/>
          <a:p>
            <a:fld id="{8448F039-23F6-4F11-B932-EA0385DBDA8B}" type="slidenum">
              <a:rPr lang="en-US" smtClean="0"/>
              <a:t>5</a:t>
            </a:fld>
            <a:endParaRPr lang="en-US"/>
          </a:p>
        </p:txBody>
      </p:sp>
    </p:spTree>
    <p:extLst>
      <p:ext uri="{BB962C8B-B14F-4D97-AF65-F5344CB8AC3E}">
        <p14:creationId xmlns:p14="http://schemas.microsoft.com/office/powerpoint/2010/main" val="124963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Times New Roman" panose="02020603050405020304" pitchFamily="18" charset="0"/>
                <a:ea typeface="Times New Roman" panose="02020603050405020304" pitchFamily="18" charset="0"/>
              </a:rPr>
              <a:t>Group 1 (&gt;30 hours needed) </a:t>
            </a:r>
            <a:endParaRPr lang="en-US" sz="1800" b="1" dirty="0">
              <a:solidFill>
                <a:srgbClr val="201F1E"/>
              </a:solidFill>
              <a:effectLst/>
              <a:latin typeface="Times New Roman" panose="02020603050405020304" pitchFamily="18" charset="0"/>
              <a:ea typeface="Times New Roman" panose="02020603050405020304" pitchFamily="18" charset="0"/>
            </a:endParaRPr>
          </a:p>
          <a:p>
            <a:r>
              <a:rPr lang="en-US" sz="1800" b="1" dirty="0">
                <a:solidFill>
                  <a:srgbClr val="000000"/>
                </a:solidFill>
                <a:effectLst/>
                <a:latin typeface="Times New Roman" panose="02020603050405020304" pitchFamily="18" charset="0"/>
                <a:ea typeface="Times New Roman" panose="02020603050405020304" pitchFamily="18" charset="0"/>
              </a:rPr>
              <a:t>Group 2 (&lt; 30 hours needed):</a:t>
            </a:r>
            <a:r>
              <a:rPr lang="en-US" sz="1800" dirty="0">
                <a:solidFill>
                  <a:srgbClr val="201F1E"/>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Over 8 or 6 weeks, respectively, students completed virtual assessments, "task trainers", and interventions. Extent of case practice was contingent on prior skill exposure and hours needed. </a:t>
            </a:r>
            <a:r>
              <a:rPr lang="en-US" sz="1800" dirty="0">
                <a:solidFill>
                  <a:srgbClr val="201F1E"/>
                </a:solidFill>
                <a:effectLst/>
                <a:latin typeface="Segoe UI" panose="020B0502040204020203" pitchFamily="34" charset="0"/>
                <a:ea typeface="Times New Roman" panose="02020603050405020304" pitchFamily="18" charset="0"/>
              </a:rPr>
              <a:t> </a:t>
            </a:r>
          </a:p>
          <a:p>
            <a:r>
              <a:rPr lang="en-US" sz="1800" b="1" dirty="0">
                <a:solidFill>
                  <a:srgbClr val="000000"/>
                </a:solidFill>
                <a:effectLst/>
                <a:latin typeface="Times New Roman" panose="02020603050405020304" pitchFamily="18" charset="0"/>
                <a:ea typeface="Times New Roman" panose="02020603050405020304" pitchFamily="18" charset="0"/>
              </a:rPr>
              <a:t>Group 3 (Required no clinical hours)</a:t>
            </a:r>
            <a:r>
              <a:rPr lang="en-US" sz="1800" dirty="0">
                <a:solidFill>
                  <a:srgbClr val="201F1E"/>
                </a:solidFill>
                <a:effectLst/>
                <a:latin typeface="Times New Roman" panose="02020603050405020304" pitchFamily="18" charset="0"/>
                <a:ea typeface="Times New Roman" panose="02020603050405020304" pitchFamily="18" charset="0"/>
              </a:rPr>
              <a:t>: Student teams completed </a:t>
            </a:r>
            <a:r>
              <a:rPr lang="en-US" sz="1800" dirty="0">
                <a:solidFill>
                  <a:srgbClr val="000000"/>
                </a:solidFill>
                <a:effectLst/>
                <a:latin typeface="Times New Roman" panose="02020603050405020304" pitchFamily="18" charset="0"/>
                <a:ea typeface="Times New Roman" panose="02020603050405020304" pitchFamily="18" charset="0"/>
              </a:rPr>
              <a:t>cases aligned with clinical externship caseload (e.g. adult vs. pediatric). </a:t>
            </a:r>
          </a:p>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SLP’s lead collaborative student debriefs focused on peer modeling, problem-based and reflective learning. Formative assessments included simulation “scores”, clinical documentation, and case discussions. </a:t>
            </a:r>
            <a:endParaRPr lang="en-US" dirty="0"/>
          </a:p>
        </p:txBody>
      </p:sp>
      <p:sp>
        <p:nvSpPr>
          <p:cNvPr id="4" name="Slide Number Placeholder 3"/>
          <p:cNvSpPr>
            <a:spLocks noGrp="1"/>
          </p:cNvSpPr>
          <p:nvPr>
            <p:ph type="sldNum" sz="quarter" idx="5"/>
          </p:nvPr>
        </p:nvSpPr>
        <p:spPr/>
        <p:txBody>
          <a:bodyPr/>
          <a:lstStyle/>
          <a:p>
            <a:fld id="{8448F039-23F6-4F11-B932-EA0385DBDA8B}" type="slidenum">
              <a:rPr lang="en-US" smtClean="0"/>
              <a:t>6</a:t>
            </a:fld>
            <a:endParaRPr lang="en-US"/>
          </a:p>
        </p:txBody>
      </p:sp>
    </p:spTree>
    <p:extLst>
      <p:ext uri="{BB962C8B-B14F-4D97-AF65-F5344CB8AC3E}">
        <p14:creationId xmlns:p14="http://schemas.microsoft.com/office/powerpoint/2010/main" val="215057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time assessment of outcomes and tracking of data</a:t>
            </a:r>
          </a:p>
        </p:txBody>
      </p:sp>
      <p:sp>
        <p:nvSpPr>
          <p:cNvPr id="4" name="Slide Number Placeholder 3"/>
          <p:cNvSpPr>
            <a:spLocks noGrp="1"/>
          </p:cNvSpPr>
          <p:nvPr>
            <p:ph type="sldNum" sz="quarter" idx="5"/>
          </p:nvPr>
        </p:nvSpPr>
        <p:spPr/>
        <p:txBody>
          <a:bodyPr/>
          <a:lstStyle/>
          <a:p>
            <a:fld id="{8448F039-23F6-4F11-B932-EA0385DBDA8B}" type="slidenum">
              <a:rPr lang="en-US" smtClean="0"/>
              <a:t>7</a:t>
            </a:fld>
            <a:endParaRPr lang="en-US"/>
          </a:p>
        </p:txBody>
      </p:sp>
    </p:spTree>
    <p:extLst>
      <p:ext uri="{BB962C8B-B14F-4D97-AF65-F5344CB8AC3E}">
        <p14:creationId xmlns:p14="http://schemas.microsoft.com/office/powerpoint/2010/main" val="255943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2E73-D357-4A92-9E05-865353EEC8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1DFA90-F762-460D-820F-A5076EC93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356329-52A0-47C8-8D40-42D80EC513F8}"/>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5" name="Footer Placeholder 4">
            <a:extLst>
              <a:ext uri="{FF2B5EF4-FFF2-40B4-BE49-F238E27FC236}">
                <a16:creationId xmlns:a16="http://schemas.microsoft.com/office/drawing/2014/main" id="{E0BB9218-3ADD-4A65-BAF2-1798B7723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36E4A-1DE4-4D60-AD37-E68A6CC7C6F2}"/>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396472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CCEA-A09C-49C5-BF7E-745068858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7C7CF-FEA4-40A8-A93D-93A24F930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23C80-5423-49B6-86DB-D620486E10B0}"/>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5" name="Footer Placeholder 4">
            <a:extLst>
              <a:ext uri="{FF2B5EF4-FFF2-40B4-BE49-F238E27FC236}">
                <a16:creationId xmlns:a16="http://schemas.microsoft.com/office/drawing/2014/main" id="{894036DA-2763-4CD3-8D34-0B6A2759E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49264-6B23-4D5A-BB92-FC14F1175848}"/>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227366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503F4-4F14-4501-B55C-DC7A8FF429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6DD3B-9D89-4FC2-9E9A-9E131B859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368FA-898D-4E5B-8D7E-79790F94CF9C}"/>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5" name="Footer Placeholder 4">
            <a:extLst>
              <a:ext uri="{FF2B5EF4-FFF2-40B4-BE49-F238E27FC236}">
                <a16:creationId xmlns:a16="http://schemas.microsoft.com/office/drawing/2014/main" id="{0EC8F93A-BD46-4BB5-99E0-C120C0866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2CBA2-133D-4491-B166-CB12B3F392AC}"/>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155908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6A2C-4900-4021-9CCF-A53172E1C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59C06-3D3E-4082-B709-348E616E1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A4080-2908-4E84-AFCE-0386FF4A27F7}"/>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5" name="Footer Placeholder 4">
            <a:extLst>
              <a:ext uri="{FF2B5EF4-FFF2-40B4-BE49-F238E27FC236}">
                <a16:creationId xmlns:a16="http://schemas.microsoft.com/office/drawing/2014/main" id="{9C6F8555-842C-44EA-9BDC-4086DB217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734A1-741E-4789-A448-848BD7EE7104}"/>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380019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36BE-5081-4A43-80A4-C86046FFB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6D00E-BFB0-42DE-832F-0181606CE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168B9F-BE3B-44EB-85AE-012CFD80FABC}"/>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5" name="Footer Placeholder 4">
            <a:extLst>
              <a:ext uri="{FF2B5EF4-FFF2-40B4-BE49-F238E27FC236}">
                <a16:creationId xmlns:a16="http://schemas.microsoft.com/office/drawing/2014/main" id="{1CCFA13D-CE43-44DF-8179-903C6DEEF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6BD3B-1AEB-4C68-B2A0-3A1A5D8F6FA4}"/>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310426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F34A-6C8F-4504-BA53-BE6DA06A0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C3E12-5000-4028-B9F9-8CE706E3F7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2F4768-46FE-418E-A3FA-101530B437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31823-9671-4BF1-A37A-7EAE3BA5C871}"/>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6" name="Footer Placeholder 5">
            <a:extLst>
              <a:ext uri="{FF2B5EF4-FFF2-40B4-BE49-F238E27FC236}">
                <a16:creationId xmlns:a16="http://schemas.microsoft.com/office/drawing/2014/main" id="{868C88AD-533F-4BB9-A7ED-41A17C470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05B04-6745-452C-91A6-59EB340348E0}"/>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3083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FCE-C855-441C-BB45-3772A4AEE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B87D4E-304D-425C-B82B-2000F93B4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352023-9FC9-466C-BF4E-A4E922F8A5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651EE-15BE-42FD-920C-8DD90E593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97940-0418-4176-81F0-A29C639AB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E4A900-92AD-4F7B-A1CC-7D64834CA582}"/>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8" name="Footer Placeholder 7">
            <a:extLst>
              <a:ext uri="{FF2B5EF4-FFF2-40B4-BE49-F238E27FC236}">
                <a16:creationId xmlns:a16="http://schemas.microsoft.com/office/drawing/2014/main" id="{1CE742B4-A689-42D4-AA31-D87266E84F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A4799-7099-4D03-AB7C-B70476D68945}"/>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143962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7288-BBB5-4935-848A-7D691598C9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48049-7F29-4D89-95FF-296A622A7415}"/>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4" name="Footer Placeholder 3">
            <a:extLst>
              <a:ext uri="{FF2B5EF4-FFF2-40B4-BE49-F238E27FC236}">
                <a16:creationId xmlns:a16="http://schemas.microsoft.com/office/drawing/2014/main" id="{F061C302-E741-4C0C-9CB6-E60DDFEA69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93EAFF-5641-4AEA-9919-417F14899145}"/>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320486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8C6EF-FC41-4DB7-9315-4B3D5645C499}"/>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3" name="Footer Placeholder 2">
            <a:extLst>
              <a:ext uri="{FF2B5EF4-FFF2-40B4-BE49-F238E27FC236}">
                <a16:creationId xmlns:a16="http://schemas.microsoft.com/office/drawing/2014/main" id="{4836ADE7-518A-41D2-938E-899DB192BD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7C4097-7524-4BC7-B592-8E7D9DDC694D}"/>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201498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0EF1-095E-49AD-8E57-B48DF29CC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00EC2-6945-4F17-9F11-91F750F0B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0ED00-5F72-4204-A910-40116ADCE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1BCF1C-3C10-4911-A492-8342BBD445F5}"/>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6" name="Footer Placeholder 5">
            <a:extLst>
              <a:ext uri="{FF2B5EF4-FFF2-40B4-BE49-F238E27FC236}">
                <a16:creationId xmlns:a16="http://schemas.microsoft.com/office/drawing/2014/main" id="{313C09D9-142F-4D8C-ACCF-4F0A9E4FB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44E32-9288-4F32-BD37-27CC78283556}"/>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19813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4E7E-2CB2-4ED7-8188-AF185F41F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DBE4EC-A5E1-4135-B177-66E715EDA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87EC25-0A2F-4A36-9B35-10129BC8C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1BF47-BEB4-470D-8DF6-B0A5949BE82F}"/>
              </a:ext>
            </a:extLst>
          </p:cNvPr>
          <p:cNvSpPr>
            <a:spLocks noGrp="1"/>
          </p:cNvSpPr>
          <p:nvPr>
            <p:ph type="dt" sz="half" idx="10"/>
          </p:nvPr>
        </p:nvSpPr>
        <p:spPr/>
        <p:txBody>
          <a:bodyPr/>
          <a:lstStyle/>
          <a:p>
            <a:fld id="{C20CAD65-6F5C-4945-BDA9-76806862C354}" type="datetimeFigureOut">
              <a:rPr lang="en-US" smtClean="0"/>
              <a:t>12/2/20</a:t>
            </a:fld>
            <a:endParaRPr lang="en-US"/>
          </a:p>
        </p:txBody>
      </p:sp>
      <p:sp>
        <p:nvSpPr>
          <p:cNvPr id="6" name="Footer Placeholder 5">
            <a:extLst>
              <a:ext uri="{FF2B5EF4-FFF2-40B4-BE49-F238E27FC236}">
                <a16:creationId xmlns:a16="http://schemas.microsoft.com/office/drawing/2014/main" id="{ECF64A2F-3C7A-4833-B847-6FD27430B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B1235-E519-4E3B-BD4A-4DE1D3389508}"/>
              </a:ext>
            </a:extLst>
          </p:cNvPr>
          <p:cNvSpPr>
            <a:spLocks noGrp="1"/>
          </p:cNvSpPr>
          <p:nvPr>
            <p:ph type="sldNum" sz="quarter" idx="12"/>
          </p:nvPr>
        </p:nvSpPr>
        <p:spPr/>
        <p:txBody>
          <a:bodyPr/>
          <a:lstStyle/>
          <a:p>
            <a:fld id="{EC621C25-8744-448A-B250-77870073769D}" type="slidenum">
              <a:rPr lang="en-US" smtClean="0"/>
              <a:t>‹#›</a:t>
            </a:fld>
            <a:endParaRPr lang="en-US"/>
          </a:p>
        </p:txBody>
      </p:sp>
    </p:spTree>
    <p:extLst>
      <p:ext uri="{BB962C8B-B14F-4D97-AF65-F5344CB8AC3E}">
        <p14:creationId xmlns:p14="http://schemas.microsoft.com/office/powerpoint/2010/main" val="237040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AC987-A2B5-4F06-A7D5-054B6EF11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A3A8CA-84EA-4E9B-9DF9-6AA9AB0B5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578BB-0EE1-45C3-9E2D-F82026024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CAD65-6F5C-4945-BDA9-76806862C354}" type="datetimeFigureOut">
              <a:rPr lang="en-US" smtClean="0"/>
              <a:t>12/2/20</a:t>
            </a:fld>
            <a:endParaRPr lang="en-US"/>
          </a:p>
        </p:txBody>
      </p:sp>
      <p:sp>
        <p:nvSpPr>
          <p:cNvPr id="5" name="Footer Placeholder 4">
            <a:extLst>
              <a:ext uri="{FF2B5EF4-FFF2-40B4-BE49-F238E27FC236}">
                <a16:creationId xmlns:a16="http://schemas.microsoft.com/office/drawing/2014/main" id="{78F9977E-2FDD-48AE-AB68-8E5F08DE2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092723-470D-47E4-BC25-B786F8122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21C25-8744-448A-B250-77870073769D}" type="slidenum">
              <a:rPr lang="en-US" smtClean="0"/>
              <a:t>‹#›</a:t>
            </a:fld>
            <a:endParaRPr lang="en-US"/>
          </a:p>
        </p:txBody>
      </p:sp>
    </p:spTree>
    <p:extLst>
      <p:ext uri="{BB962C8B-B14F-4D97-AF65-F5344CB8AC3E}">
        <p14:creationId xmlns:p14="http://schemas.microsoft.com/office/powerpoint/2010/main" val="349564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svg"/><Relationship Id="rId4" Type="http://schemas.openxmlformats.org/officeDocument/2006/relationships/diagramData" Target="../diagrams/data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F519-731C-44CE-B136-2A1DFB966D27}"/>
              </a:ext>
            </a:extLst>
          </p:cNvPr>
          <p:cNvSpPr>
            <a:spLocks noGrp="1"/>
          </p:cNvSpPr>
          <p:nvPr>
            <p:ph type="ctrTitle"/>
          </p:nvPr>
        </p:nvSpPr>
        <p:spPr>
          <a:xfrm>
            <a:off x="6506817" y="1028585"/>
            <a:ext cx="5367724" cy="2889114"/>
          </a:xfrm>
        </p:spPr>
        <p:txBody>
          <a:bodyPr anchor="b">
            <a:normAutofit/>
          </a:bodyPr>
          <a:lstStyle/>
          <a:p>
            <a:pPr algn="l"/>
            <a:r>
              <a:rPr lang="en-US" sz="3800" b="0" i="0" dirty="0">
                <a:effectLst/>
                <a:latin typeface="Arial" panose="020B0604020202020204" pitchFamily="34" charset="0"/>
                <a:cs typeface="Arial" panose="020B0604020202020204" pitchFamily="34" charset="0"/>
              </a:rPr>
              <a:t>A Multi-Layer Model of Clinical Skill Training Using Virtual Simulation Technology</a:t>
            </a:r>
            <a:endParaRPr lang="en-US" sz="3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D6418F8-B30A-47FB-BD27-F662AD15C83C}"/>
              </a:ext>
            </a:extLst>
          </p:cNvPr>
          <p:cNvSpPr>
            <a:spLocks noGrp="1"/>
          </p:cNvSpPr>
          <p:nvPr>
            <p:ph type="subTitle" idx="1"/>
          </p:nvPr>
        </p:nvSpPr>
        <p:spPr>
          <a:xfrm>
            <a:off x="6506817" y="4750893"/>
            <a:ext cx="5459896" cy="1795681"/>
          </a:xfrm>
        </p:spPr>
        <p:txBody>
          <a:bodyPr anchor="t">
            <a:normAutofit/>
          </a:bodyPr>
          <a:lstStyle/>
          <a:p>
            <a:pPr algn="l"/>
            <a:r>
              <a:rPr lang="en-US" sz="2000" b="0" i="0" dirty="0">
                <a:effectLst/>
                <a:latin typeface="Arial" panose="020B0604020202020204" pitchFamily="34" charset="0"/>
                <a:cs typeface="Arial" panose="020B0604020202020204" pitchFamily="34" charset="0"/>
              </a:rPr>
              <a:t>Natalie Neubauer, Ed.D</a:t>
            </a:r>
            <a:r>
              <a:rPr lang="en-US" sz="2000" b="0" i="0">
                <a:effectLst/>
                <a:latin typeface="Arial" panose="020B0604020202020204" pitchFamily="34" charset="0"/>
                <a:cs typeface="Arial" panose="020B0604020202020204" pitchFamily="34" charset="0"/>
              </a:rPr>
              <a:t>., CCC-SLP</a:t>
            </a:r>
            <a:endParaRPr lang="en-US" sz="2000" b="0" i="0" dirty="0">
              <a:effectLst/>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Caryn Grabowski., M.S., CCC-SLP, BCS-S</a:t>
            </a:r>
          </a:p>
          <a:p>
            <a:pPr algn="l"/>
            <a:r>
              <a:rPr lang="en-US" sz="2000" b="0" i="0" dirty="0">
                <a:effectLst/>
                <a:latin typeface="Arial" panose="020B0604020202020204" pitchFamily="34" charset="0"/>
                <a:cs typeface="Arial" panose="020B0604020202020204" pitchFamily="34" charset="0"/>
              </a:rPr>
              <a:t>Vikram Dayalu, Ph.D., CCC-SLP</a:t>
            </a:r>
            <a:endParaRPr lang="en-US" sz="2000" dirty="0">
              <a:latin typeface="Arial" panose="020B0604020202020204" pitchFamily="34" charset="0"/>
              <a:cs typeface="Arial" panose="020B0604020202020204" pitchFamily="34" charset="0"/>
            </a:endParaRPr>
          </a:p>
        </p:txBody>
      </p:sp>
      <p:sp>
        <p:nvSpPr>
          <p:cNvPr id="31" name="Freeform: Shape 2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ED6A830-2046-4684-9F2E-E1DF041FD849}"/>
              </a:ext>
            </a:extLst>
          </p:cNvPr>
          <p:cNvPicPr>
            <a:picLocks noChangeAspect="1"/>
          </p:cNvPicPr>
          <p:nvPr/>
        </p:nvPicPr>
        <p:blipFill rotWithShape="1">
          <a:blip r:embed="rId3">
            <a:extLst>
              <a:ext uri="{28A0092B-C50C-407E-A947-70E740481C1C}">
                <a14:useLocalDpi xmlns:a14="http://schemas.microsoft.com/office/drawing/2010/main" val="0"/>
              </a:ext>
            </a:extLst>
          </a:blip>
          <a:srcRect r="3411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958782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9ED417-2C5C-420E-A343-992CAA921978}"/>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Rating of Competencies for Entry Level Practice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59599DF-9031-4A27-862A-4A57BE863386}"/>
              </a:ext>
            </a:extLst>
          </p:cNvPr>
          <p:cNvSpPr>
            <a:spLocks noGrp="1"/>
          </p:cNvSpPr>
          <p:nvPr>
            <p:ph idx="1"/>
          </p:nvPr>
        </p:nvSpPr>
        <p:spPr>
          <a:xfrm>
            <a:off x="5221862" y="1719618"/>
            <a:ext cx="5948831" cy="5335818"/>
          </a:xfrm>
        </p:spPr>
        <p:txBody>
          <a:bodyPr anchor="ctr">
            <a:normAutofit fontScale="77500" lnSpcReduction="20000"/>
          </a:bodyPr>
          <a:lstStyle/>
          <a:p>
            <a:endParaRPr lang="en-US" sz="2500" dirty="0">
              <a:solidFill>
                <a:srgbClr val="FEFFFF"/>
              </a:solidFill>
            </a:endParaRPr>
          </a:p>
          <a:p>
            <a:pPr marL="0" indent="0">
              <a:buNone/>
            </a:pPr>
            <a:r>
              <a:rPr lang="en-US" sz="2500" b="1" dirty="0">
                <a:solidFill>
                  <a:srgbClr val="FEFFFF"/>
                </a:solidFill>
              </a:rPr>
              <a:t>Skills Evaluated as “Demonstrated” or “Not Demonstrated” Included:</a:t>
            </a:r>
          </a:p>
          <a:p>
            <a:endParaRPr lang="en-US" sz="2500" dirty="0">
              <a:solidFill>
                <a:srgbClr val="FEFFFF"/>
              </a:solidFill>
              <a:effectLst/>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2500" dirty="0">
                <a:solidFill>
                  <a:srgbClr val="FEFFFF"/>
                </a:solidFill>
                <a:effectLst/>
                <a:latin typeface="inherit"/>
                <a:ea typeface="Times New Roman" panose="02020603050405020304" pitchFamily="18" charset="0"/>
                <a:cs typeface="Calibri" panose="020F0502020204030204" pitchFamily="34" charset="0"/>
              </a:rPr>
              <a:t>Exhibiting knowledge of clinical processes and procedures</a:t>
            </a:r>
            <a:endParaRPr lang="en-US" sz="25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2500" dirty="0">
                <a:solidFill>
                  <a:srgbClr val="FEFFFF"/>
                </a:solidFill>
                <a:effectLst/>
                <a:latin typeface="inherit"/>
                <a:ea typeface="Times New Roman" panose="02020603050405020304" pitchFamily="18" charset="0"/>
                <a:cs typeface="Calibri" panose="020F0502020204030204" pitchFamily="34" charset="0"/>
              </a:rPr>
              <a:t>Choice-making that is reflective and evidence-based</a:t>
            </a:r>
            <a:endParaRPr lang="en-US" sz="25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2500" dirty="0">
                <a:solidFill>
                  <a:srgbClr val="FEFFFF"/>
                </a:solidFill>
                <a:effectLst/>
                <a:latin typeface="inherit"/>
                <a:ea typeface="Times New Roman" panose="02020603050405020304" pitchFamily="18" charset="0"/>
                <a:cs typeface="Calibri" panose="020F0502020204030204" pitchFamily="34" charset="0"/>
              </a:rPr>
              <a:t>Critical thinking and reasoning process by explaining the rationale for selecting procedures and plans</a:t>
            </a:r>
            <a:endParaRPr lang="en-US" sz="25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2500" dirty="0">
                <a:solidFill>
                  <a:srgbClr val="FEFFFF"/>
                </a:solidFill>
                <a:effectLst/>
                <a:latin typeface="inherit"/>
                <a:ea typeface="Times New Roman" panose="02020603050405020304" pitchFamily="18" charset="0"/>
                <a:cs typeface="Calibri" panose="020F0502020204030204" pitchFamily="34" charset="0"/>
              </a:rPr>
              <a:t>Selecting the appropriate action (either via multiple choice or multiple answers) while other sections will require open ended responses. Students will need to choose between possible decisions to determine the most reflective options or generate their own open -ended</a:t>
            </a:r>
            <a:r>
              <a:rPr lang="en-US" sz="2500" dirty="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t>  responses to recommend a specific assessment protocol or provide an interpretation of the presenting data.  </a:t>
            </a:r>
            <a:br>
              <a:rPr lang="en-US" sz="1500" dirty="0">
                <a:solidFill>
                  <a:srgbClr val="FEFFFF"/>
                </a:solidFill>
                <a:effectLst/>
                <a:latin typeface="Calibri" panose="020F0502020204030204" pitchFamily="34" charset="0"/>
                <a:ea typeface="Times New Roman" panose="02020603050405020304" pitchFamily="18" charset="0"/>
                <a:cs typeface="Calibri" panose="020F0502020204030204" pitchFamily="34" charset="0"/>
              </a:rPr>
            </a:br>
            <a:endParaRPr lang="en-US" sz="15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solidFill>
                <a:srgbClr val="FEFFFF"/>
              </a:solidFill>
            </a:endParaRPr>
          </a:p>
          <a:p>
            <a:endParaRPr lang="en-US" sz="1500" dirty="0">
              <a:solidFill>
                <a:srgbClr val="FEFFFF"/>
              </a:solidFill>
            </a:endParaRPr>
          </a:p>
          <a:p>
            <a:pPr marL="0" indent="0">
              <a:buNone/>
            </a:pPr>
            <a:endParaRPr lang="en-US" sz="1500" dirty="0">
              <a:solidFill>
                <a:srgbClr val="FEFFFF"/>
              </a:solidFill>
            </a:endParaRPr>
          </a:p>
        </p:txBody>
      </p:sp>
    </p:spTree>
    <p:extLst>
      <p:ext uri="{BB962C8B-B14F-4D97-AF65-F5344CB8AC3E}">
        <p14:creationId xmlns:p14="http://schemas.microsoft.com/office/powerpoint/2010/main" val="54442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69DAF-8900-4CFD-8C10-D5AA82A33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FB4439-A137-4FE2-9979-4A0611F80DDC}"/>
              </a:ext>
            </a:extLst>
          </p:cNvPr>
          <p:cNvSpPr>
            <a:spLocks noGrp="1"/>
          </p:cNvSpPr>
          <p:nvPr>
            <p:ph type="title"/>
          </p:nvPr>
        </p:nvSpPr>
        <p:spPr/>
        <p:txBody>
          <a:bodyPr/>
          <a:lstStyle/>
          <a:p>
            <a:r>
              <a:rPr lang="en-US" dirty="0"/>
              <a:t>Simulation Curriculum at SHMS-SLP</a:t>
            </a:r>
          </a:p>
        </p:txBody>
      </p:sp>
      <p:graphicFrame>
        <p:nvGraphicFramePr>
          <p:cNvPr id="7" name="Content Placeholder 6">
            <a:extLst>
              <a:ext uri="{FF2B5EF4-FFF2-40B4-BE49-F238E27FC236}">
                <a16:creationId xmlns:a16="http://schemas.microsoft.com/office/drawing/2014/main" id="{DFDAD066-BF24-4B56-8249-1D45F111A9AE}"/>
              </a:ext>
            </a:extLst>
          </p:cNvPr>
          <p:cNvGraphicFramePr>
            <a:graphicFrameLocks noGrp="1"/>
          </p:cNvGraphicFramePr>
          <p:nvPr>
            <p:ph idx="1"/>
            <p:extLst>
              <p:ext uri="{D42A27DB-BD31-4B8C-83A1-F6EECF244321}">
                <p14:modId xmlns:p14="http://schemas.microsoft.com/office/powerpoint/2010/main" val="1755588702"/>
              </p:ext>
            </p:extLst>
          </p:nvPr>
        </p:nvGraphicFramePr>
        <p:xfrm>
          <a:off x="756137" y="1362807"/>
          <a:ext cx="10228385" cy="44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53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590F8D-60A4-4E83-987D-8B0D6FB20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748DC82-43F7-499D-A38E-5FAE43E6BC18}"/>
              </a:ext>
            </a:extLst>
          </p:cNvPr>
          <p:cNvSpPr>
            <a:spLocks noGrp="1"/>
          </p:cNvSpPr>
          <p:nvPr>
            <p:ph type="title"/>
          </p:nvPr>
        </p:nvSpPr>
        <p:spPr/>
        <p:txBody>
          <a:bodyPr/>
          <a:lstStyle/>
          <a:p>
            <a:r>
              <a:rPr lang="en-US" dirty="0"/>
              <a:t>Simucase at SHU-SLP</a:t>
            </a:r>
          </a:p>
        </p:txBody>
      </p:sp>
      <p:sp>
        <p:nvSpPr>
          <p:cNvPr id="3" name="Content Placeholder 2">
            <a:extLst>
              <a:ext uri="{FF2B5EF4-FFF2-40B4-BE49-F238E27FC236}">
                <a16:creationId xmlns:a16="http://schemas.microsoft.com/office/drawing/2014/main" id="{CB998849-F018-4A04-B1F7-9614BD6ABF2C}"/>
              </a:ext>
            </a:extLst>
          </p:cNvPr>
          <p:cNvSpPr>
            <a:spLocks noGrp="1"/>
          </p:cNvSpPr>
          <p:nvPr>
            <p:ph idx="1"/>
          </p:nvPr>
        </p:nvSpPr>
        <p:spPr/>
        <p:txBody>
          <a:bodyPr/>
          <a:lstStyle/>
          <a:p>
            <a:r>
              <a:rPr lang="en-US" dirty="0"/>
              <a:t>In AY 19-20 we piloted Simucase with our first-year students in their Diagnostics, Clinical Methods for Intervention, Dysphagia, and Aphasia courses.</a:t>
            </a:r>
          </a:p>
          <a:p>
            <a:r>
              <a:rPr lang="en-US" dirty="0"/>
              <a:t>Initiated case practice infused in courses aligned with specific content in order to measures students’ ability to apply didactic content.</a:t>
            </a:r>
          </a:p>
          <a:p>
            <a:r>
              <a:rPr lang="en-US" b="1" dirty="0"/>
              <a:t>The goal: </a:t>
            </a:r>
            <a:r>
              <a:rPr lang="en-US" dirty="0"/>
              <a:t>To offer a foundation to their clinical skill development and support future clinical practicum experiences.</a:t>
            </a:r>
          </a:p>
          <a:p>
            <a:pPr marL="0" indent="0">
              <a:buNone/>
            </a:pPr>
            <a:endParaRPr lang="en-US" dirty="0"/>
          </a:p>
          <a:p>
            <a:endParaRPr lang="en-US" dirty="0"/>
          </a:p>
        </p:txBody>
      </p:sp>
    </p:spTree>
    <p:extLst>
      <p:ext uri="{BB962C8B-B14F-4D97-AF65-F5344CB8AC3E}">
        <p14:creationId xmlns:p14="http://schemas.microsoft.com/office/powerpoint/2010/main" val="356151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75B55-CC1A-48EF-8AC7-C766F6350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CA095E0-667A-46FD-99E2-65DF01A05ADD}"/>
              </a:ext>
            </a:extLst>
          </p:cNvPr>
          <p:cNvSpPr>
            <a:spLocks noGrp="1"/>
          </p:cNvSpPr>
          <p:nvPr>
            <p:ph type="title"/>
          </p:nvPr>
        </p:nvSpPr>
        <p:spPr/>
        <p:txBody>
          <a:bodyPr/>
          <a:lstStyle/>
          <a:p>
            <a:r>
              <a:rPr lang="en-US" dirty="0"/>
              <a:t>Simucase in COVID-19</a:t>
            </a:r>
          </a:p>
        </p:txBody>
      </p:sp>
      <p:sp>
        <p:nvSpPr>
          <p:cNvPr id="3" name="Content Placeholder 2">
            <a:extLst>
              <a:ext uri="{FF2B5EF4-FFF2-40B4-BE49-F238E27FC236}">
                <a16:creationId xmlns:a16="http://schemas.microsoft.com/office/drawing/2014/main" id="{D881BC3A-D39E-4A30-9E16-C0EAE9EF0B58}"/>
              </a:ext>
            </a:extLst>
          </p:cNvPr>
          <p:cNvSpPr>
            <a:spLocks noGrp="1"/>
          </p:cNvSpPr>
          <p:nvPr>
            <p:ph idx="1"/>
          </p:nvPr>
        </p:nvSpPr>
        <p:spPr/>
        <p:txBody>
          <a:bodyPr>
            <a:normAutofit/>
          </a:bodyPr>
          <a:lstStyle/>
          <a:p>
            <a:r>
              <a:rPr lang="en-US" dirty="0"/>
              <a:t>Given our in-depth experience utilizing Simucase we were positioned to quickly and effectively develop a unique, comprehensive, advanced computer simulation training model for our second-year students in the absence of clinical externship.</a:t>
            </a:r>
          </a:p>
          <a:p>
            <a:r>
              <a:rPr lang="en-US" dirty="0"/>
              <a:t>Second-year students primed with some experience in other forms of simulation training</a:t>
            </a:r>
          </a:p>
          <a:p>
            <a:pPr lvl="1"/>
            <a:r>
              <a:rPr lang="en-US" dirty="0"/>
              <a:t>Understanding of the utility</a:t>
            </a:r>
          </a:p>
          <a:p>
            <a:pPr lvl="1"/>
            <a:r>
              <a:rPr lang="en-US" dirty="0"/>
              <a:t>Prebrief</a:t>
            </a:r>
          </a:p>
          <a:p>
            <a:pPr lvl="1"/>
            <a:r>
              <a:rPr lang="en-US" dirty="0"/>
              <a:t>Debrief</a:t>
            </a:r>
          </a:p>
          <a:p>
            <a:pPr lvl="1"/>
            <a:r>
              <a:rPr lang="en-US" dirty="0"/>
              <a:t>Self-reflection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6017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BC42-CC09-4864-9C79-46BA66D9A93D}"/>
              </a:ext>
            </a:extLst>
          </p:cNvPr>
          <p:cNvSpPr>
            <a:spLocks noGrp="1"/>
          </p:cNvSpPr>
          <p:nvPr>
            <p:ph type="title"/>
          </p:nvPr>
        </p:nvSpPr>
        <p:spPr/>
        <p:txBody>
          <a:bodyPr/>
          <a:lstStyle/>
          <a:p>
            <a:r>
              <a:rPr lang="en-US" dirty="0"/>
              <a:t>Task at hand….</a:t>
            </a:r>
          </a:p>
        </p:txBody>
      </p:sp>
      <p:sp>
        <p:nvSpPr>
          <p:cNvPr id="3" name="Content Placeholder 2">
            <a:extLst>
              <a:ext uri="{FF2B5EF4-FFF2-40B4-BE49-F238E27FC236}">
                <a16:creationId xmlns:a16="http://schemas.microsoft.com/office/drawing/2014/main" id="{6C42EB9A-E5ED-48BA-9BA0-5C4D836FA16C}"/>
              </a:ext>
            </a:extLst>
          </p:cNvPr>
          <p:cNvSpPr>
            <a:spLocks noGrp="1"/>
          </p:cNvSpPr>
          <p:nvPr>
            <p:ph idx="1"/>
          </p:nvPr>
        </p:nvSpPr>
        <p:spPr>
          <a:xfrm>
            <a:off x="355107" y="1825625"/>
            <a:ext cx="11576481" cy="4667250"/>
          </a:xfrm>
        </p:spPr>
        <p:txBody>
          <a:bodyPr vert="horz" lIns="91440" tIns="45720" rIns="91440" bIns="45720" rtlCol="0" anchor="t">
            <a:normAutofit/>
          </a:bodyPr>
          <a:lstStyle/>
          <a:p>
            <a:r>
              <a:rPr lang="en-US" dirty="0"/>
              <a:t>How do we create a clinical training experience aligned with the capabilities and competency aims of second-year SLP students in externship?</a:t>
            </a:r>
          </a:p>
          <a:p>
            <a:r>
              <a:rPr lang="en-US" dirty="0"/>
              <a:t>Considerations included:</a:t>
            </a:r>
          </a:p>
        </p:txBody>
      </p:sp>
      <p:graphicFrame>
        <p:nvGraphicFramePr>
          <p:cNvPr id="6" name="Diagram 5">
            <a:extLst>
              <a:ext uri="{FF2B5EF4-FFF2-40B4-BE49-F238E27FC236}">
                <a16:creationId xmlns:a16="http://schemas.microsoft.com/office/drawing/2014/main" id="{41F50759-EA0F-49FB-9511-7B96BC31DFDE}"/>
              </a:ext>
            </a:extLst>
          </p:cNvPr>
          <p:cNvGraphicFramePr/>
          <p:nvPr>
            <p:extLst>
              <p:ext uri="{D42A27DB-BD31-4B8C-83A1-F6EECF244321}">
                <p14:modId xmlns:p14="http://schemas.microsoft.com/office/powerpoint/2010/main" val="2423290910"/>
              </p:ext>
            </p:extLst>
          </p:nvPr>
        </p:nvGraphicFramePr>
        <p:xfrm>
          <a:off x="958362" y="3288322"/>
          <a:ext cx="10111153" cy="3050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56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21B5F6-FFE8-444D-919B-0B1981E4A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E6657E7-0CDA-45BB-96E7-059AE27E29F8}"/>
              </a:ext>
            </a:extLst>
          </p:cNvPr>
          <p:cNvSpPr>
            <a:spLocks noGrp="1"/>
          </p:cNvSpPr>
          <p:nvPr>
            <p:ph type="title"/>
          </p:nvPr>
        </p:nvSpPr>
        <p:spPr/>
        <p:txBody>
          <a:bodyPr/>
          <a:lstStyle/>
          <a:p>
            <a:r>
              <a:rPr lang="en-US" dirty="0"/>
              <a:t>The Model</a:t>
            </a:r>
            <a:endParaRPr lang="en-US" dirty="0">
              <a:highlight>
                <a:srgbClr val="FFFF00"/>
              </a:highlight>
            </a:endParaRPr>
          </a:p>
        </p:txBody>
      </p:sp>
      <p:graphicFrame>
        <p:nvGraphicFramePr>
          <p:cNvPr id="6" name="Diagram 5">
            <a:extLst>
              <a:ext uri="{FF2B5EF4-FFF2-40B4-BE49-F238E27FC236}">
                <a16:creationId xmlns:a16="http://schemas.microsoft.com/office/drawing/2014/main" id="{E4D3AB65-A14C-4075-906D-1911CA09DC1E}"/>
              </a:ext>
            </a:extLst>
          </p:cNvPr>
          <p:cNvGraphicFramePr/>
          <p:nvPr>
            <p:extLst>
              <p:ext uri="{D42A27DB-BD31-4B8C-83A1-F6EECF244321}">
                <p14:modId xmlns:p14="http://schemas.microsoft.com/office/powerpoint/2010/main" val="3474148837"/>
              </p:ext>
            </p:extLst>
          </p:nvPr>
        </p:nvGraphicFramePr>
        <p:xfrm>
          <a:off x="609600" y="365125"/>
          <a:ext cx="8746436" cy="5773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FD4D714-3067-40C9-B934-CBB56DFE7109}"/>
              </a:ext>
            </a:extLst>
          </p:cNvPr>
          <p:cNvSpPr txBox="1"/>
          <p:nvPr/>
        </p:nvSpPr>
        <p:spPr>
          <a:xfrm>
            <a:off x="9594574" y="2239617"/>
            <a:ext cx="2372139"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 </a:t>
            </a:r>
            <a:r>
              <a:rPr lang="en-US" sz="2400" b="1" dirty="0"/>
              <a:t>Competency Assessment &amp; Program Completion</a:t>
            </a:r>
            <a:endParaRPr lang="en-US" b="1" dirty="0"/>
          </a:p>
        </p:txBody>
      </p:sp>
      <p:pic>
        <p:nvPicPr>
          <p:cNvPr id="9" name="Graphic 8" descr="Graduation cap">
            <a:extLst>
              <a:ext uri="{FF2B5EF4-FFF2-40B4-BE49-F238E27FC236}">
                <a16:creationId xmlns:a16="http://schemas.microsoft.com/office/drawing/2014/main" id="{95B661AF-ADB9-49CC-9740-A66B736779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3443" y="1191109"/>
            <a:ext cx="914400" cy="914400"/>
          </a:xfrm>
          <a:prstGeom prst="rect">
            <a:avLst/>
          </a:prstGeom>
        </p:spPr>
      </p:pic>
    </p:spTree>
    <p:extLst>
      <p:ext uri="{BB962C8B-B14F-4D97-AF65-F5344CB8AC3E}">
        <p14:creationId xmlns:p14="http://schemas.microsoft.com/office/powerpoint/2010/main" val="162541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68CB1-9492-4582-8368-CBA8F13A2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99" y="1478643"/>
            <a:ext cx="11375571" cy="6858000"/>
          </a:xfrm>
          <a:prstGeom prst="rect">
            <a:avLst/>
          </a:prstGeom>
        </p:spPr>
      </p:pic>
      <p:sp>
        <p:nvSpPr>
          <p:cNvPr id="2" name="Title 1">
            <a:extLst>
              <a:ext uri="{FF2B5EF4-FFF2-40B4-BE49-F238E27FC236}">
                <a16:creationId xmlns:a16="http://schemas.microsoft.com/office/drawing/2014/main" id="{DE06E1CC-B23A-44AE-9B37-D5D11AAF833C}"/>
              </a:ext>
            </a:extLst>
          </p:cNvPr>
          <p:cNvSpPr>
            <a:spLocks noGrp="1"/>
          </p:cNvSpPr>
          <p:nvPr>
            <p:ph type="title"/>
          </p:nvPr>
        </p:nvSpPr>
        <p:spPr>
          <a:xfrm>
            <a:off x="838199" y="365126"/>
            <a:ext cx="10651435" cy="920336"/>
          </a:xfrm>
        </p:spPr>
        <p:txBody>
          <a:bodyPr/>
          <a:lstStyle/>
          <a:p>
            <a:r>
              <a:rPr lang="en-US" dirty="0"/>
              <a:t>Preparation Process</a:t>
            </a:r>
          </a:p>
        </p:txBody>
      </p:sp>
      <p:sp>
        <p:nvSpPr>
          <p:cNvPr id="3" name="Content Placeholder 2">
            <a:extLst>
              <a:ext uri="{FF2B5EF4-FFF2-40B4-BE49-F238E27FC236}">
                <a16:creationId xmlns:a16="http://schemas.microsoft.com/office/drawing/2014/main" id="{370C2D79-03BA-483D-AAB4-9FDBA5955BDF}"/>
              </a:ext>
            </a:extLst>
          </p:cNvPr>
          <p:cNvSpPr>
            <a:spLocks noGrp="1"/>
          </p:cNvSpPr>
          <p:nvPr>
            <p:ph idx="1"/>
          </p:nvPr>
        </p:nvSpPr>
        <p:spPr>
          <a:xfrm>
            <a:off x="399495" y="1404730"/>
            <a:ext cx="10954305" cy="4465983"/>
          </a:xfrm>
        </p:spPr>
        <p:txBody>
          <a:bodyPr vert="horz" lIns="91440" tIns="45720" rIns="91440" bIns="45720" rtlCol="0" anchor="t">
            <a:normAutofit/>
          </a:bodyPr>
          <a:lstStyle/>
          <a:p>
            <a:endParaRPr lang="en-US">
              <a:cs typeface="Calibri" panose="020F0502020204030204"/>
            </a:endParaRPr>
          </a:p>
          <a:p>
            <a:endParaRPr lang="en-US" dirty="0"/>
          </a:p>
          <a:p>
            <a:endParaRPr lang="en-US" dirty="0"/>
          </a:p>
        </p:txBody>
      </p:sp>
      <p:graphicFrame>
        <p:nvGraphicFramePr>
          <p:cNvPr id="4" name="Diagram 5">
            <a:extLst>
              <a:ext uri="{FF2B5EF4-FFF2-40B4-BE49-F238E27FC236}">
                <a16:creationId xmlns:a16="http://schemas.microsoft.com/office/drawing/2014/main" id="{B2D5E9F2-FEEE-414F-A73F-A475E303E18C}"/>
              </a:ext>
            </a:extLst>
          </p:cNvPr>
          <p:cNvGraphicFramePr/>
          <p:nvPr>
            <p:extLst>
              <p:ext uri="{D42A27DB-BD31-4B8C-83A1-F6EECF244321}">
                <p14:modId xmlns:p14="http://schemas.microsoft.com/office/powerpoint/2010/main" val="707934471"/>
              </p:ext>
            </p:extLst>
          </p:nvPr>
        </p:nvGraphicFramePr>
        <p:xfrm>
          <a:off x="1369786" y="1663701"/>
          <a:ext cx="8690428" cy="3712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879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269E-2465-4AEC-9F33-D5A8EC09AA64}"/>
              </a:ext>
            </a:extLst>
          </p:cNvPr>
          <p:cNvSpPr>
            <a:spLocks noGrp="1"/>
          </p:cNvSpPr>
          <p:nvPr>
            <p:ph type="title"/>
          </p:nvPr>
        </p:nvSpPr>
        <p:spPr/>
        <p:txBody>
          <a:bodyPr/>
          <a:lstStyle/>
          <a:p>
            <a:r>
              <a:rPr lang="en-US">
                <a:cs typeface="Calibri Light"/>
              </a:rPr>
              <a:t>Monitoring Effectiveness &amp; Student Learning</a:t>
            </a:r>
            <a:endParaRPr lang="en-US" dirty="0"/>
          </a:p>
        </p:txBody>
      </p:sp>
      <p:graphicFrame>
        <p:nvGraphicFramePr>
          <p:cNvPr id="5" name="Content Placeholder 2">
            <a:extLst>
              <a:ext uri="{FF2B5EF4-FFF2-40B4-BE49-F238E27FC236}">
                <a16:creationId xmlns:a16="http://schemas.microsoft.com/office/drawing/2014/main" id="{036E1EFB-905D-4A3E-8F99-C2DA87C3299A}"/>
              </a:ext>
            </a:extLst>
          </p:cNvPr>
          <p:cNvGraphicFramePr>
            <a:graphicFrameLocks noGrp="1"/>
          </p:cNvGraphicFramePr>
          <p:nvPr>
            <p:ph idx="1"/>
            <p:extLst>
              <p:ext uri="{D42A27DB-BD31-4B8C-83A1-F6EECF244321}">
                <p14:modId xmlns:p14="http://schemas.microsoft.com/office/powerpoint/2010/main" val="178049250"/>
              </p:ext>
            </p:extLst>
          </p:nvPr>
        </p:nvGraphicFramePr>
        <p:xfrm>
          <a:off x="838199" y="1332854"/>
          <a:ext cx="11203983" cy="5525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05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6"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A354E61-0DC3-4EF9-BDF9-82F23C8476DC}"/>
              </a:ext>
            </a:extLst>
          </p:cNvPr>
          <p:cNvPicPr>
            <a:picLocks noChangeAspect="1"/>
          </p:cNvPicPr>
          <p:nvPr/>
        </p:nvPicPr>
        <p:blipFill rotWithShape="1">
          <a:blip r:embed="rId2">
            <a:extLst>
              <a:ext uri="{28A0092B-C50C-407E-A947-70E740481C1C}">
                <a14:useLocalDpi xmlns:a14="http://schemas.microsoft.com/office/drawing/2010/main" val="0"/>
              </a:ext>
            </a:extLst>
          </a:blip>
          <a:srcRect r="43397"/>
          <a:stretch/>
        </p:blipFill>
        <p:spPr>
          <a:xfrm>
            <a:off x="1" y="1"/>
            <a:ext cx="4634682" cy="6141008"/>
          </a:xfrm>
          <a:prstGeom prst="rect">
            <a:avLst/>
          </a:prstGeom>
        </p:spPr>
      </p:pic>
      <p:sp>
        <p:nvSpPr>
          <p:cNvPr id="28"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BD9CD46-A9C5-4A29-B092-E0D6AF00DFC5}"/>
              </a:ext>
            </a:extLst>
          </p:cNvPr>
          <p:cNvSpPr>
            <a:spLocks noGrp="1"/>
          </p:cNvSpPr>
          <p:nvPr>
            <p:ph type="title"/>
          </p:nvPr>
        </p:nvSpPr>
        <p:spPr>
          <a:xfrm>
            <a:off x="5552841" y="0"/>
            <a:ext cx="5840770" cy="1801021"/>
          </a:xfrm>
        </p:spPr>
        <p:txBody>
          <a:bodyPr>
            <a:normAutofit/>
          </a:bodyPr>
          <a:lstStyle/>
          <a:p>
            <a:r>
              <a:rPr lang="en-US" sz="3400" dirty="0">
                <a:solidFill>
                  <a:srgbClr val="FFFFFF"/>
                </a:solidFill>
              </a:rPr>
              <a:t>Development and Implementation of Summative Competency Assessment</a:t>
            </a:r>
          </a:p>
        </p:txBody>
      </p:sp>
      <p:sp>
        <p:nvSpPr>
          <p:cNvPr id="3" name="Content Placeholder 2">
            <a:extLst>
              <a:ext uri="{FF2B5EF4-FFF2-40B4-BE49-F238E27FC236}">
                <a16:creationId xmlns:a16="http://schemas.microsoft.com/office/drawing/2014/main" id="{615DCD99-B27E-4AC1-BEEA-56DF8EA4B91E}"/>
              </a:ext>
            </a:extLst>
          </p:cNvPr>
          <p:cNvSpPr>
            <a:spLocks noGrp="1"/>
          </p:cNvSpPr>
          <p:nvPr>
            <p:ph idx="1"/>
          </p:nvPr>
        </p:nvSpPr>
        <p:spPr>
          <a:xfrm>
            <a:off x="5552840" y="1921789"/>
            <a:ext cx="5840770" cy="4742481"/>
          </a:xfrm>
        </p:spPr>
        <p:txBody>
          <a:bodyPr anchor="t">
            <a:normAutofit fontScale="92500" lnSpcReduction="20000"/>
          </a:bodyPr>
          <a:lstStyle/>
          <a:p>
            <a:pPr marR="0" indent="0" fontAlgn="base">
              <a:spcBef>
                <a:spcPts val="0"/>
              </a:spcBef>
              <a:spcAft>
                <a:spcPts val="0"/>
              </a:spcAft>
              <a:buNone/>
            </a:pPr>
            <a:r>
              <a:rPr lang="en-US" sz="1900" dirty="0">
                <a:solidFill>
                  <a:srgbClr val="FEFFFF"/>
                </a:solidFill>
                <a:effectLst/>
                <a:latin typeface="inherit"/>
                <a:ea typeface="Times New Roman" panose="02020603050405020304" pitchFamily="18" charset="0"/>
                <a:cs typeface="Calibri" panose="020F0502020204030204" pitchFamily="34" charset="0"/>
              </a:rPr>
              <a:t>Students were presented one pediatric and one adult case where they  needed  to demonstrate their competency in following the clinical process </a:t>
            </a:r>
            <a:endParaRPr lang="en-US" sz="1900" dirty="0">
              <a:solidFill>
                <a:srgbClr val="FEFFFF"/>
              </a:solidFill>
              <a:latin typeface="inherit"/>
              <a:ea typeface="Times New Roman" panose="02020603050405020304" pitchFamily="18" charset="0"/>
              <a:cs typeface="Calibri" panose="020F0502020204030204" pitchFamily="34" charset="0"/>
            </a:endParaRPr>
          </a:p>
          <a:p>
            <a:pPr marR="0" indent="0" fontAlgn="base">
              <a:spcBef>
                <a:spcPts val="0"/>
              </a:spcBef>
              <a:spcAft>
                <a:spcPts val="0"/>
              </a:spcAft>
              <a:buNone/>
            </a:pP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Case history</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Clinical interview</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Hypothesis</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Assessment selection</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Interpretation of assessment results including primary and additional areas of impairment and level of severity</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Diagnosis and clinical recommendations</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Intervention planning (includes long &amp; short-term goals, intervention approach that is evidence-based, suggestion of related therapy activities, and provision of hierarchy of activities and cueing)</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spcBef>
                <a:spcPts val="0"/>
              </a:spcBef>
              <a:spcAft>
                <a:spcPts val="800"/>
              </a:spcAft>
              <a:buSzPts val="1000"/>
              <a:buFont typeface="Courier New" panose="02070309020205020404" pitchFamily="49" charset="0"/>
              <a:buChar char="o"/>
              <a:tabLst>
                <a:tab pos="914400" algn="l"/>
              </a:tabLst>
            </a:pPr>
            <a:r>
              <a:rPr lang="en-US" sz="1900" dirty="0">
                <a:solidFill>
                  <a:srgbClr val="FEFFFF"/>
                </a:solidFill>
                <a:effectLst/>
                <a:latin typeface="inherit"/>
                <a:ea typeface="Times New Roman" panose="02020603050405020304" pitchFamily="18" charset="0"/>
                <a:cs typeface="Calibri" panose="020F0502020204030204" pitchFamily="34" charset="0"/>
              </a:rPr>
              <a:t>Home exercise recommendations and client/caregiver education</a:t>
            </a:r>
            <a:endParaRPr lang="en-US" sz="19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solidFill>
                <a:srgbClr val="FEFFFF"/>
              </a:solidFill>
            </a:endParaRPr>
          </a:p>
        </p:txBody>
      </p:sp>
    </p:spTree>
    <p:extLst>
      <p:ext uri="{BB962C8B-B14F-4D97-AF65-F5344CB8AC3E}">
        <p14:creationId xmlns:p14="http://schemas.microsoft.com/office/powerpoint/2010/main" val="892118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2F4197FB16C64CAB72F4CF3580ECB8" ma:contentTypeVersion="4" ma:contentTypeDescription="Create a new document." ma:contentTypeScope="" ma:versionID="cf12c83a2db9dd7abba476ec2ab8ced2">
  <xsd:schema xmlns:xsd="http://www.w3.org/2001/XMLSchema" xmlns:xs="http://www.w3.org/2001/XMLSchema" xmlns:p="http://schemas.microsoft.com/office/2006/metadata/properties" xmlns:ns2="32ac24a5-455a-449c-8cd1-9a14bf176566" targetNamespace="http://schemas.microsoft.com/office/2006/metadata/properties" ma:root="true" ma:fieldsID="e3a5e336b2e77a0c7050093fd053ffa0" ns2:_="">
    <xsd:import namespace="32ac24a5-455a-449c-8cd1-9a14bf1765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c24a5-455a-449c-8cd1-9a14bf176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EC607-416C-464F-9750-C26A0A0788DD}">
  <ds:schemaRefs>
    <ds:schemaRef ds:uri="http://schemas.microsoft.com/sharepoint/v3/contenttype/forms"/>
  </ds:schemaRefs>
</ds:datastoreItem>
</file>

<file path=customXml/itemProps2.xml><?xml version="1.0" encoding="utf-8"?>
<ds:datastoreItem xmlns:ds="http://schemas.openxmlformats.org/officeDocument/2006/customXml" ds:itemID="{F315CA66-0363-46A7-92EC-121484A57B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E064CD6-DC7B-4269-BF8B-B0E6C2754529}">
  <ds:schemaRefs>
    <ds:schemaRef ds:uri="32ac24a5-455a-449c-8cd1-9a14bf1765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825</Words>
  <Application>Microsoft Macintosh PowerPoint</Application>
  <PresentationFormat>Widescreen</PresentationFormat>
  <Paragraphs>115</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Courier New</vt:lpstr>
      <vt:lpstr>inherit</vt:lpstr>
      <vt:lpstr>Segoe UI</vt:lpstr>
      <vt:lpstr>Times New Roman</vt:lpstr>
      <vt:lpstr>Office Theme</vt:lpstr>
      <vt:lpstr>A Multi-Layer Model of Clinical Skill Training Using Virtual Simulation Technology</vt:lpstr>
      <vt:lpstr>Simulation Curriculum at SHMS-SLP</vt:lpstr>
      <vt:lpstr>Simucase at SHU-SLP</vt:lpstr>
      <vt:lpstr>Simucase in COVID-19</vt:lpstr>
      <vt:lpstr>Task at hand….</vt:lpstr>
      <vt:lpstr>The Model</vt:lpstr>
      <vt:lpstr>Preparation Process</vt:lpstr>
      <vt:lpstr>Monitoring Effectiveness &amp; Student Learning</vt:lpstr>
      <vt:lpstr>Development and Implementation of Summative Competency Assessment</vt:lpstr>
      <vt:lpstr>Rating of Competencies for Entry Level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Multi-Layer Model of Clinical Skill Training Using Virtual Simulation Technology</dc:title>
  <dc:creator>Natalie P Neubauer</dc:creator>
  <cp:lastModifiedBy>Kristen Truong</cp:lastModifiedBy>
  <cp:revision>2</cp:revision>
  <dcterms:created xsi:type="dcterms:W3CDTF">2020-11-18T03:38:15Z</dcterms:created>
  <dcterms:modified xsi:type="dcterms:W3CDTF">2020-12-02T17:19:46Z</dcterms:modified>
</cp:coreProperties>
</file>